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54"/>
  </p:notesMasterIdLst>
  <p:sldIdLst>
    <p:sldId id="256" r:id="rId3"/>
    <p:sldId id="292" r:id="rId4"/>
    <p:sldId id="264" r:id="rId5"/>
    <p:sldId id="303" r:id="rId6"/>
    <p:sldId id="300" r:id="rId7"/>
    <p:sldId id="302" r:id="rId8"/>
    <p:sldId id="304" r:id="rId9"/>
    <p:sldId id="305" r:id="rId10"/>
    <p:sldId id="266" r:id="rId11"/>
    <p:sldId id="263" r:id="rId12"/>
    <p:sldId id="293" r:id="rId13"/>
    <p:sldId id="265" r:id="rId14"/>
    <p:sldId id="258" r:id="rId15"/>
    <p:sldId id="259" r:id="rId16"/>
    <p:sldId id="306" r:id="rId17"/>
    <p:sldId id="267" r:id="rId18"/>
    <p:sldId id="269" r:id="rId19"/>
    <p:sldId id="294" r:id="rId20"/>
    <p:sldId id="295" r:id="rId21"/>
    <p:sldId id="260" r:id="rId22"/>
    <p:sldId id="268" r:id="rId23"/>
    <p:sldId id="307" r:id="rId24"/>
    <p:sldId id="275" r:id="rId25"/>
    <p:sldId id="276" r:id="rId26"/>
    <p:sldId id="277" r:id="rId27"/>
    <p:sldId id="296" r:id="rId28"/>
    <p:sldId id="270" r:id="rId29"/>
    <p:sldId id="271" r:id="rId30"/>
    <p:sldId id="272" r:id="rId31"/>
    <p:sldId id="273" r:id="rId32"/>
    <p:sldId id="274" r:id="rId33"/>
    <p:sldId id="278" r:id="rId34"/>
    <p:sldId id="297" r:id="rId35"/>
    <p:sldId id="262" r:id="rId36"/>
    <p:sldId id="298" r:id="rId37"/>
    <p:sldId id="279" r:id="rId38"/>
    <p:sldId id="280" r:id="rId39"/>
    <p:sldId id="281" r:id="rId40"/>
    <p:sldId id="282" r:id="rId41"/>
    <p:sldId id="299" r:id="rId42"/>
    <p:sldId id="283" r:id="rId43"/>
    <p:sldId id="284" r:id="rId44"/>
    <p:sldId id="308" r:id="rId45"/>
    <p:sldId id="309" r:id="rId46"/>
    <p:sldId id="285" r:id="rId47"/>
    <p:sldId id="286" r:id="rId48"/>
    <p:sldId id="287" r:id="rId49"/>
    <p:sldId id="288" r:id="rId50"/>
    <p:sldId id="289" r:id="rId51"/>
    <p:sldId id="290" r:id="rId52"/>
    <p:sldId id="291" r:id="rId53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FD4443E-F989-4FC4-A0C8-D5A2AF1F390B}" styleName="Koyu Stil 1 - Vurgu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19CFD8-93E7-4C77-A809-544852BE166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625C808-C88F-401B-9F21-F6EF0C9E59DA}">
      <dgm:prSet phldrT="[Metin]"/>
      <dgm:spPr/>
      <dgm:t>
        <a:bodyPr/>
        <a:lstStyle/>
        <a:p>
          <a:r>
            <a:rPr lang="tr-TR" dirty="0" smtClean="0"/>
            <a:t>Bitişken Bellek Yönetimi</a:t>
          </a:r>
          <a:endParaRPr lang="tr-TR" dirty="0"/>
        </a:p>
      </dgm:t>
    </dgm:pt>
    <dgm:pt modelId="{566766F3-273B-479B-A143-E3F71F08FAE3}" type="parTrans" cxnId="{C0883600-0182-44AB-A144-4153DCACC1AD}">
      <dgm:prSet/>
      <dgm:spPr/>
      <dgm:t>
        <a:bodyPr/>
        <a:lstStyle/>
        <a:p>
          <a:endParaRPr lang="tr-TR"/>
        </a:p>
      </dgm:t>
    </dgm:pt>
    <dgm:pt modelId="{9D1141AD-65B8-4DEE-A0FB-5491CB0C3EF6}" type="sibTrans" cxnId="{C0883600-0182-44AB-A144-4153DCACC1AD}">
      <dgm:prSet/>
      <dgm:spPr/>
      <dgm:t>
        <a:bodyPr/>
        <a:lstStyle/>
        <a:p>
          <a:endParaRPr lang="tr-TR"/>
        </a:p>
      </dgm:t>
    </dgm:pt>
    <dgm:pt modelId="{F9F1BF35-7924-445D-99D5-17B3A9F93D35}">
      <dgm:prSet phldrT="[Metin]"/>
      <dgm:spPr/>
      <dgm:t>
        <a:bodyPr/>
        <a:lstStyle/>
        <a:p>
          <a:r>
            <a:rPr lang="tr-TR" dirty="0" smtClean="0"/>
            <a:t>Parçalı Bellek  Yönetimi</a:t>
          </a:r>
          <a:endParaRPr lang="tr-TR" dirty="0"/>
        </a:p>
      </dgm:t>
    </dgm:pt>
    <dgm:pt modelId="{F425634F-F64E-4230-945E-ED6A4C023E4F}" type="parTrans" cxnId="{0A2D2BBA-39F9-44CB-B4FA-B95C86A77C94}">
      <dgm:prSet/>
      <dgm:spPr/>
      <dgm:t>
        <a:bodyPr/>
        <a:lstStyle/>
        <a:p>
          <a:endParaRPr lang="tr-TR"/>
        </a:p>
      </dgm:t>
    </dgm:pt>
    <dgm:pt modelId="{B5DE1338-72AE-45A4-955E-23FFD2BB401E}" type="sibTrans" cxnId="{0A2D2BBA-39F9-44CB-B4FA-B95C86A77C94}">
      <dgm:prSet/>
      <dgm:spPr/>
      <dgm:t>
        <a:bodyPr/>
        <a:lstStyle/>
        <a:p>
          <a:endParaRPr lang="tr-TR"/>
        </a:p>
      </dgm:t>
    </dgm:pt>
    <dgm:pt modelId="{318DDDAE-D9C2-4141-B328-53A6986967B2}">
      <dgm:prSet phldrT="[Metin]"/>
      <dgm:spPr/>
      <dgm:t>
        <a:bodyPr/>
        <a:lstStyle/>
        <a:p>
          <a:r>
            <a:rPr lang="tr-TR" dirty="0" smtClean="0"/>
            <a:t>Gerçek Bellek Yönetimi</a:t>
          </a:r>
          <a:endParaRPr lang="tr-TR" dirty="0"/>
        </a:p>
      </dgm:t>
    </dgm:pt>
    <dgm:pt modelId="{98F1AAFE-C6DD-432C-B671-BD0D28EAB5DB}" type="parTrans" cxnId="{5B6DED94-84AA-4369-8689-A63E5AB156D9}">
      <dgm:prSet/>
      <dgm:spPr/>
      <dgm:t>
        <a:bodyPr/>
        <a:lstStyle/>
        <a:p>
          <a:endParaRPr lang="tr-TR"/>
        </a:p>
      </dgm:t>
    </dgm:pt>
    <dgm:pt modelId="{8A2503C4-1ED5-4C54-8DB7-9824204993D9}" type="sibTrans" cxnId="{5B6DED94-84AA-4369-8689-A63E5AB156D9}">
      <dgm:prSet/>
      <dgm:spPr/>
      <dgm:t>
        <a:bodyPr/>
        <a:lstStyle/>
        <a:p>
          <a:endParaRPr lang="tr-TR"/>
        </a:p>
      </dgm:t>
    </dgm:pt>
    <dgm:pt modelId="{E183702B-B6F8-4D2B-ABE5-828043249197}">
      <dgm:prSet phldrT="[Metin]"/>
      <dgm:spPr/>
      <dgm:t>
        <a:bodyPr/>
        <a:lstStyle/>
        <a:p>
          <a:r>
            <a:rPr lang="tr-TR" b="1" dirty="0" smtClean="0"/>
            <a:t>Devingen(dinamik) Bellek Yönetimi</a:t>
          </a:r>
          <a:endParaRPr lang="tr-TR" b="1" dirty="0"/>
        </a:p>
      </dgm:t>
    </dgm:pt>
    <dgm:pt modelId="{45D501DF-BA5C-4961-9D13-4E80294FD479}" type="parTrans" cxnId="{65A93BB9-D3DB-496D-83E8-A96E0210BA09}">
      <dgm:prSet/>
      <dgm:spPr/>
      <dgm:t>
        <a:bodyPr/>
        <a:lstStyle/>
        <a:p>
          <a:endParaRPr lang="tr-TR"/>
        </a:p>
      </dgm:t>
    </dgm:pt>
    <dgm:pt modelId="{036B0F07-20FD-46AE-B190-88F6098BF505}" type="sibTrans" cxnId="{65A93BB9-D3DB-496D-83E8-A96E0210BA09}">
      <dgm:prSet/>
      <dgm:spPr/>
      <dgm:t>
        <a:bodyPr/>
        <a:lstStyle/>
        <a:p>
          <a:endParaRPr lang="tr-TR"/>
        </a:p>
      </dgm:t>
    </dgm:pt>
    <dgm:pt modelId="{D00DEDF3-5B8E-4913-98C0-F736CE076EA8}">
      <dgm:prSet phldrT="[Metin]"/>
      <dgm:spPr/>
      <dgm:t>
        <a:bodyPr/>
        <a:lstStyle/>
        <a:p>
          <a:r>
            <a:rPr lang="tr-TR" dirty="0" smtClean="0"/>
            <a:t>Görüntü bellek Yönetimi</a:t>
          </a:r>
          <a:endParaRPr lang="tr-TR" dirty="0"/>
        </a:p>
      </dgm:t>
    </dgm:pt>
    <dgm:pt modelId="{3C1A7E81-6D2D-42D6-A7B2-2BB3260DB27E}" type="parTrans" cxnId="{0D10043A-37B1-491F-B9E1-EEBB6403AE24}">
      <dgm:prSet/>
      <dgm:spPr/>
      <dgm:t>
        <a:bodyPr/>
        <a:lstStyle/>
        <a:p>
          <a:endParaRPr lang="tr-TR"/>
        </a:p>
      </dgm:t>
    </dgm:pt>
    <dgm:pt modelId="{9908C255-0B49-4473-8426-66ABAC2633AF}" type="sibTrans" cxnId="{0D10043A-37B1-491F-B9E1-EEBB6403AE24}">
      <dgm:prSet/>
      <dgm:spPr/>
      <dgm:t>
        <a:bodyPr/>
        <a:lstStyle/>
        <a:p>
          <a:endParaRPr lang="tr-TR"/>
        </a:p>
      </dgm:t>
    </dgm:pt>
    <dgm:pt modelId="{152F64DB-94AD-43D8-BFE7-E0F19D150FB0}">
      <dgm:prSet phldrT="[Metin]"/>
      <dgm:spPr/>
      <dgm:t>
        <a:bodyPr/>
        <a:lstStyle/>
        <a:p>
          <a:r>
            <a:rPr lang="tr-TR" b="1" dirty="0" smtClean="0"/>
            <a:t>Durgun(sabit) Bellek Yönetimi</a:t>
          </a:r>
          <a:endParaRPr lang="tr-TR" b="1" dirty="0"/>
        </a:p>
      </dgm:t>
    </dgm:pt>
    <dgm:pt modelId="{445F0CFF-7EF1-4610-9325-F4044EF40D20}" type="sibTrans" cxnId="{00577D92-DFDD-4DFB-919D-7CE800DBA11D}">
      <dgm:prSet/>
      <dgm:spPr/>
      <dgm:t>
        <a:bodyPr/>
        <a:lstStyle/>
        <a:p>
          <a:endParaRPr lang="tr-TR"/>
        </a:p>
      </dgm:t>
    </dgm:pt>
    <dgm:pt modelId="{D9F4BD8B-5843-4081-B13B-B03E4A6BF024}" type="parTrans" cxnId="{00577D92-DFDD-4DFB-919D-7CE800DBA11D}">
      <dgm:prSet/>
      <dgm:spPr/>
      <dgm:t>
        <a:bodyPr/>
        <a:lstStyle/>
        <a:p>
          <a:endParaRPr lang="tr-TR"/>
        </a:p>
      </dgm:t>
    </dgm:pt>
    <dgm:pt modelId="{C4B75E10-5291-41D2-AC60-529090E0B4A4}" type="pres">
      <dgm:prSet presAssocID="{BE19CFD8-93E7-4C77-A809-544852BE166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tr-TR"/>
        </a:p>
      </dgm:t>
    </dgm:pt>
    <dgm:pt modelId="{F311E508-615B-49A0-8F16-C96139FDD419}" type="pres">
      <dgm:prSet presAssocID="{152F64DB-94AD-43D8-BFE7-E0F19D150FB0}" presName="hierRoot1" presStyleCnt="0">
        <dgm:presLayoutVars>
          <dgm:hierBranch val="init"/>
        </dgm:presLayoutVars>
      </dgm:prSet>
      <dgm:spPr/>
    </dgm:pt>
    <dgm:pt modelId="{B5252739-6E18-44E0-8A68-62A5D473FFEA}" type="pres">
      <dgm:prSet presAssocID="{152F64DB-94AD-43D8-BFE7-E0F19D150FB0}" presName="rootComposite1" presStyleCnt="0"/>
      <dgm:spPr/>
    </dgm:pt>
    <dgm:pt modelId="{3DF2BB2D-3B22-4B77-BBE9-7F27D93BB665}" type="pres">
      <dgm:prSet presAssocID="{152F64DB-94AD-43D8-BFE7-E0F19D150FB0}" presName="rootText1" presStyleLbl="alignAcc1" presStyleIdx="0" presStyleCnt="0" custLinFactNeighborX="3001" custLinFactNeighborY="20761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AE2EE440-EA46-4701-B211-52B364CA4E41}" type="pres">
      <dgm:prSet presAssocID="{152F64DB-94AD-43D8-BFE7-E0F19D150FB0}" presName="topArc1" presStyleLbl="parChTrans1D1" presStyleIdx="0" presStyleCnt="12"/>
      <dgm:spPr/>
    </dgm:pt>
    <dgm:pt modelId="{076DDA38-75D1-4416-A070-8F460144D916}" type="pres">
      <dgm:prSet presAssocID="{152F64DB-94AD-43D8-BFE7-E0F19D150FB0}" presName="bottomArc1" presStyleLbl="parChTrans1D1" presStyleIdx="1" presStyleCnt="12"/>
      <dgm:spPr/>
    </dgm:pt>
    <dgm:pt modelId="{8C0FBF1B-7FEB-4A47-A9E9-9A3FD8619B75}" type="pres">
      <dgm:prSet presAssocID="{152F64DB-94AD-43D8-BFE7-E0F19D150FB0}" presName="topConnNode1" presStyleLbl="node1" presStyleIdx="0" presStyleCnt="0"/>
      <dgm:spPr/>
      <dgm:t>
        <a:bodyPr/>
        <a:lstStyle/>
        <a:p>
          <a:endParaRPr lang="tr-TR"/>
        </a:p>
      </dgm:t>
    </dgm:pt>
    <dgm:pt modelId="{EF892E26-A402-4A89-9D38-659520C23801}" type="pres">
      <dgm:prSet presAssocID="{152F64DB-94AD-43D8-BFE7-E0F19D150FB0}" presName="hierChild2" presStyleCnt="0"/>
      <dgm:spPr/>
    </dgm:pt>
    <dgm:pt modelId="{0AC6CBA9-172D-490A-8B3A-CB6A08F9F2C9}" type="pres">
      <dgm:prSet presAssocID="{152F64DB-94AD-43D8-BFE7-E0F19D150FB0}" presName="hierChild3" presStyleCnt="0"/>
      <dgm:spPr/>
    </dgm:pt>
    <dgm:pt modelId="{7F40B644-9984-4110-B606-A9B3E95EFD92}" type="pres">
      <dgm:prSet presAssocID="{E183702B-B6F8-4D2B-ABE5-828043249197}" presName="hierRoot1" presStyleCnt="0">
        <dgm:presLayoutVars>
          <dgm:hierBranch val="init"/>
        </dgm:presLayoutVars>
      </dgm:prSet>
      <dgm:spPr/>
    </dgm:pt>
    <dgm:pt modelId="{5FF8D5C9-368C-47C9-B33C-BF36EA2EEF6A}" type="pres">
      <dgm:prSet presAssocID="{E183702B-B6F8-4D2B-ABE5-828043249197}" presName="rootComposite1" presStyleCnt="0"/>
      <dgm:spPr/>
    </dgm:pt>
    <dgm:pt modelId="{B03F944A-E01C-44F4-A799-BD2364AF8E69}" type="pres">
      <dgm:prSet presAssocID="{E183702B-B6F8-4D2B-ABE5-828043249197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83A462F8-292D-47B3-81FF-B8F8F983CD3E}" type="pres">
      <dgm:prSet presAssocID="{E183702B-B6F8-4D2B-ABE5-828043249197}" presName="topArc1" presStyleLbl="parChTrans1D1" presStyleIdx="2" presStyleCnt="12"/>
      <dgm:spPr/>
    </dgm:pt>
    <dgm:pt modelId="{EBFF2EF6-3350-420B-9741-1DAB2252156E}" type="pres">
      <dgm:prSet presAssocID="{E183702B-B6F8-4D2B-ABE5-828043249197}" presName="bottomArc1" presStyleLbl="parChTrans1D1" presStyleIdx="3" presStyleCnt="12"/>
      <dgm:spPr/>
    </dgm:pt>
    <dgm:pt modelId="{F9F66FB6-5651-4DA1-ADEB-D62B3919460D}" type="pres">
      <dgm:prSet presAssocID="{E183702B-B6F8-4D2B-ABE5-828043249197}" presName="topConnNode1" presStyleLbl="node1" presStyleIdx="0" presStyleCnt="0"/>
      <dgm:spPr/>
      <dgm:t>
        <a:bodyPr/>
        <a:lstStyle/>
        <a:p>
          <a:endParaRPr lang="tr-TR"/>
        </a:p>
      </dgm:t>
    </dgm:pt>
    <dgm:pt modelId="{7D158D24-D35D-4E0C-B81B-ECBA59A09021}" type="pres">
      <dgm:prSet presAssocID="{E183702B-B6F8-4D2B-ABE5-828043249197}" presName="hierChild2" presStyleCnt="0"/>
      <dgm:spPr/>
    </dgm:pt>
    <dgm:pt modelId="{A2306C8D-E4A6-4896-8159-69C4AF42649F}" type="pres">
      <dgm:prSet presAssocID="{566766F3-273B-479B-A143-E3F71F08FAE3}" presName="Name28" presStyleLbl="parChTrans1D2" presStyleIdx="0" presStyleCnt="2"/>
      <dgm:spPr/>
      <dgm:t>
        <a:bodyPr/>
        <a:lstStyle/>
        <a:p>
          <a:endParaRPr lang="tr-TR"/>
        </a:p>
      </dgm:t>
    </dgm:pt>
    <dgm:pt modelId="{22F75BCA-10CE-4BDF-B193-B2D122CBA55E}" type="pres">
      <dgm:prSet presAssocID="{D625C808-C88F-401B-9F21-F6EF0C9E59DA}" presName="hierRoot2" presStyleCnt="0">
        <dgm:presLayoutVars>
          <dgm:hierBranch val="init"/>
        </dgm:presLayoutVars>
      </dgm:prSet>
      <dgm:spPr/>
    </dgm:pt>
    <dgm:pt modelId="{9D7431AF-904F-4866-A7C4-0A1D032D45F2}" type="pres">
      <dgm:prSet presAssocID="{D625C808-C88F-401B-9F21-F6EF0C9E59DA}" presName="rootComposite2" presStyleCnt="0"/>
      <dgm:spPr/>
    </dgm:pt>
    <dgm:pt modelId="{7A85D5F2-29F9-48FA-9AA1-19CCCAD01501}" type="pres">
      <dgm:prSet presAssocID="{D625C808-C88F-401B-9F21-F6EF0C9E59D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3A398BF1-6B7C-4553-B66C-C4D85390010D}" type="pres">
      <dgm:prSet presAssocID="{D625C808-C88F-401B-9F21-F6EF0C9E59DA}" presName="topArc2" presStyleLbl="parChTrans1D1" presStyleIdx="4" presStyleCnt="12"/>
      <dgm:spPr/>
    </dgm:pt>
    <dgm:pt modelId="{20E0B647-204D-4B74-9071-1DF70BBDE252}" type="pres">
      <dgm:prSet presAssocID="{D625C808-C88F-401B-9F21-F6EF0C9E59DA}" presName="bottomArc2" presStyleLbl="parChTrans1D1" presStyleIdx="5" presStyleCnt="12"/>
      <dgm:spPr/>
    </dgm:pt>
    <dgm:pt modelId="{79DA3AEC-54CD-4E24-B407-B1A8FFA9354B}" type="pres">
      <dgm:prSet presAssocID="{D625C808-C88F-401B-9F21-F6EF0C9E59DA}" presName="topConnNode2" presStyleLbl="node2" presStyleIdx="0" presStyleCnt="0"/>
      <dgm:spPr/>
      <dgm:t>
        <a:bodyPr/>
        <a:lstStyle/>
        <a:p>
          <a:endParaRPr lang="tr-TR"/>
        </a:p>
      </dgm:t>
    </dgm:pt>
    <dgm:pt modelId="{5FEF8F0D-0691-4608-99E1-81DA43323A42}" type="pres">
      <dgm:prSet presAssocID="{D625C808-C88F-401B-9F21-F6EF0C9E59DA}" presName="hierChild4" presStyleCnt="0"/>
      <dgm:spPr/>
    </dgm:pt>
    <dgm:pt modelId="{FC49EC98-8A6F-4B06-B05B-A52412240E87}" type="pres">
      <dgm:prSet presAssocID="{D625C808-C88F-401B-9F21-F6EF0C9E59DA}" presName="hierChild5" presStyleCnt="0"/>
      <dgm:spPr/>
    </dgm:pt>
    <dgm:pt modelId="{5973723B-1A70-485B-A4DD-45EB3B0BCAE8}" type="pres">
      <dgm:prSet presAssocID="{F425634F-F64E-4230-945E-ED6A4C023E4F}" presName="Name28" presStyleLbl="parChTrans1D2" presStyleIdx="1" presStyleCnt="2"/>
      <dgm:spPr/>
      <dgm:t>
        <a:bodyPr/>
        <a:lstStyle/>
        <a:p>
          <a:endParaRPr lang="tr-TR"/>
        </a:p>
      </dgm:t>
    </dgm:pt>
    <dgm:pt modelId="{529F8C0B-08CA-402D-9721-B85866C4D573}" type="pres">
      <dgm:prSet presAssocID="{F9F1BF35-7924-445D-99D5-17B3A9F93D35}" presName="hierRoot2" presStyleCnt="0">
        <dgm:presLayoutVars>
          <dgm:hierBranch val="init"/>
        </dgm:presLayoutVars>
      </dgm:prSet>
      <dgm:spPr/>
    </dgm:pt>
    <dgm:pt modelId="{E547B2C9-059D-4ED4-A594-76202C44F07A}" type="pres">
      <dgm:prSet presAssocID="{F9F1BF35-7924-445D-99D5-17B3A9F93D35}" presName="rootComposite2" presStyleCnt="0"/>
      <dgm:spPr/>
    </dgm:pt>
    <dgm:pt modelId="{708AC17B-1F5F-4BF5-B764-95DAF4E473DF}" type="pres">
      <dgm:prSet presAssocID="{F9F1BF35-7924-445D-99D5-17B3A9F93D3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3E1BDC5-E478-4676-920F-B504455F4962}" type="pres">
      <dgm:prSet presAssocID="{F9F1BF35-7924-445D-99D5-17B3A9F93D35}" presName="topArc2" presStyleLbl="parChTrans1D1" presStyleIdx="6" presStyleCnt="12"/>
      <dgm:spPr/>
    </dgm:pt>
    <dgm:pt modelId="{A6439D36-99B6-49B6-B5A1-6EB07A3E2000}" type="pres">
      <dgm:prSet presAssocID="{F9F1BF35-7924-445D-99D5-17B3A9F93D35}" presName="bottomArc2" presStyleLbl="parChTrans1D1" presStyleIdx="7" presStyleCnt="12"/>
      <dgm:spPr/>
    </dgm:pt>
    <dgm:pt modelId="{2F14B35F-B7C3-4068-BAF8-D65BF30F3384}" type="pres">
      <dgm:prSet presAssocID="{F9F1BF35-7924-445D-99D5-17B3A9F93D35}" presName="topConnNode2" presStyleLbl="node2" presStyleIdx="0" presStyleCnt="0"/>
      <dgm:spPr/>
      <dgm:t>
        <a:bodyPr/>
        <a:lstStyle/>
        <a:p>
          <a:endParaRPr lang="tr-TR"/>
        </a:p>
      </dgm:t>
    </dgm:pt>
    <dgm:pt modelId="{0793F387-B35E-44A7-B3B0-B3777DC41C77}" type="pres">
      <dgm:prSet presAssocID="{F9F1BF35-7924-445D-99D5-17B3A9F93D35}" presName="hierChild4" presStyleCnt="0"/>
      <dgm:spPr/>
    </dgm:pt>
    <dgm:pt modelId="{F3064A89-E0D6-4C51-917C-CF625C2D7BE3}" type="pres">
      <dgm:prSet presAssocID="{98F1AAFE-C6DD-432C-B671-BD0D28EAB5DB}" presName="Name28" presStyleLbl="parChTrans1D3" presStyleIdx="0" presStyleCnt="2"/>
      <dgm:spPr/>
      <dgm:t>
        <a:bodyPr/>
        <a:lstStyle/>
        <a:p>
          <a:endParaRPr lang="tr-TR"/>
        </a:p>
      </dgm:t>
    </dgm:pt>
    <dgm:pt modelId="{98317F6B-736D-408D-84BB-51B07C520235}" type="pres">
      <dgm:prSet presAssocID="{318DDDAE-D9C2-4141-B328-53A6986967B2}" presName="hierRoot2" presStyleCnt="0">
        <dgm:presLayoutVars>
          <dgm:hierBranch val="init"/>
        </dgm:presLayoutVars>
      </dgm:prSet>
      <dgm:spPr/>
    </dgm:pt>
    <dgm:pt modelId="{E34EB53A-5A44-45FA-9489-F36A2A77A89F}" type="pres">
      <dgm:prSet presAssocID="{318DDDAE-D9C2-4141-B328-53A6986967B2}" presName="rootComposite2" presStyleCnt="0"/>
      <dgm:spPr/>
    </dgm:pt>
    <dgm:pt modelId="{186FE24A-9ADB-40F7-87BA-5833936E1920}" type="pres">
      <dgm:prSet presAssocID="{318DDDAE-D9C2-4141-B328-53A6986967B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59C780EB-2643-40CF-88DD-FF6F816CB04C}" type="pres">
      <dgm:prSet presAssocID="{318DDDAE-D9C2-4141-B328-53A6986967B2}" presName="topArc2" presStyleLbl="parChTrans1D1" presStyleIdx="8" presStyleCnt="12"/>
      <dgm:spPr/>
    </dgm:pt>
    <dgm:pt modelId="{51943F7B-CD57-4707-ABBB-BE0244571E1D}" type="pres">
      <dgm:prSet presAssocID="{318DDDAE-D9C2-4141-B328-53A6986967B2}" presName="bottomArc2" presStyleLbl="parChTrans1D1" presStyleIdx="9" presStyleCnt="12"/>
      <dgm:spPr/>
    </dgm:pt>
    <dgm:pt modelId="{E6558227-1426-46F9-AECA-F73B3EFD817E}" type="pres">
      <dgm:prSet presAssocID="{318DDDAE-D9C2-4141-B328-53A6986967B2}" presName="topConnNode2" presStyleLbl="node3" presStyleIdx="0" presStyleCnt="0"/>
      <dgm:spPr/>
      <dgm:t>
        <a:bodyPr/>
        <a:lstStyle/>
        <a:p>
          <a:endParaRPr lang="tr-TR"/>
        </a:p>
      </dgm:t>
    </dgm:pt>
    <dgm:pt modelId="{4EA2B742-4343-4422-8D1F-0A5391E5426C}" type="pres">
      <dgm:prSet presAssocID="{318DDDAE-D9C2-4141-B328-53A6986967B2}" presName="hierChild4" presStyleCnt="0"/>
      <dgm:spPr/>
    </dgm:pt>
    <dgm:pt modelId="{3CCBCFE3-253B-4CCB-B38F-615040FD9D3E}" type="pres">
      <dgm:prSet presAssocID="{318DDDAE-D9C2-4141-B328-53A6986967B2}" presName="hierChild5" presStyleCnt="0"/>
      <dgm:spPr/>
    </dgm:pt>
    <dgm:pt modelId="{28981B0D-0DC6-4820-A86B-3DDD1F03E8DE}" type="pres">
      <dgm:prSet presAssocID="{3C1A7E81-6D2D-42D6-A7B2-2BB3260DB27E}" presName="Name28" presStyleLbl="parChTrans1D3" presStyleIdx="1" presStyleCnt="2"/>
      <dgm:spPr/>
      <dgm:t>
        <a:bodyPr/>
        <a:lstStyle/>
        <a:p>
          <a:endParaRPr lang="tr-TR"/>
        </a:p>
      </dgm:t>
    </dgm:pt>
    <dgm:pt modelId="{0D58ADA3-A21C-41B9-B94D-A107F5A9DD4D}" type="pres">
      <dgm:prSet presAssocID="{D00DEDF3-5B8E-4913-98C0-F736CE076EA8}" presName="hierRoot2" presStyleCnt="0">
        <dgm:presLayoutVars>
          <dgm:hierBranch val="init"/>
        </dgm:presLayoutVars>
      </dgm:prSet>
      <dgm:spPr/>
    </dgm:pt>
    <dgm:pt modelId="{23CB9CE2-DEAE-4E22-819D-F4FE52E03F4F}" type="pres">
      <dgm:prSet presAssocID="{D00DEDF3-5B8E-4913-98C0-F736CE076EA8}" presName="rootComposite2" presStyleCnt="0"/>
      <dgm:spPr/>
    </dgm:pt>
    <dgm:pt modelId="{5025F142-4CF2-43D6-9C9C-A811179D7324}" type="pres">
      <dgm:prSet presAssocID="{D00DEDF3-5B8E-4913-98C0-F736CE076EA8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tr-TR"/>
        </a:p>
      </dgm:t>
    </dgm:pt>
    <dgm:pt modelId="{BE3F3DA2-76C9-47D7-9E1B-25D682226E51}" type="pres">
      <dgm:prSet presAssocID="{D00DEDF3-5B8E-4913-98C0-F736CE076EA8}" presName="topArc2" presStyleLbl="parChTrans1D1" presStyleIdx="10" presStyleCnt="12"/>
      <dgm:spPr/>
    </dgm:pt>
    <dgm:pt modelId="{BC8A9B2A-D6C4-489C-B537-3A08F93DA477}" type="pres">
      <dgm:prSet presAssocID="{D00DEDF3-5B8E-4913-98C0-F736CE076EA8}" presName="bottomArc2" presStyleLbl="parChTrans1D1" presStyleIdx="11" presStyleCnt="12"/>
      <dgm:spPr/>
    </dgm:pt>
    <dgm:pt modelId="{733E464B-AB42-4AEB-8799-128D353E776D}" type="pres">
      <dgm:prSet presAssocID="{D00DEDF3-5B8E-4913-98C0-F736CE076EA8}" presName="topConnNode2" presStyleLbl="node3" presStyleIdx="0" presStyleCnt="0"/>
      <dgm:spPr/>
      <dgm:t>
        <a:bodyPr/>
        <a:lstStyle/>
        <a:p>
          <a:endParaRPr lang="tr-TR"/>
        </a:p>
      </dgm:t>
    </dgm:pt>
    <dgm:pt modelId="{E872C121-BFED-4E06-B986-BBDB0D1D50BE}" type="pres">
      <dgm:prSet presAssocID="{D00DEDF3-5B8E-4913-98C0-F736CE076EA8}" presName="hierChild4" presStyleCnt="0"/>
      <dgm:spPr/>
    </dgm:pt>
    <dgm:pt modelId="{287D2738-1579-4932-924F-663A5659C43D}" type="pres">
      <dgm:prSet presAssocID="{D00DEDF3-5B8E-4913-98C0-F736CE076EA8}" presName="hierChild5" presStyleCnt="0"/>
      <dgm:spPr/>
    </dgm:pt>
    <dgm:pt modelId="{67647330-C51F-47D6-BC7E-C25439E8D521}" type="pres">
      <dgm:prSet presAssocID="{F9F1BF35-7924-445D-99D5-17B3A9F93D35}" presName="hierChild5" presStyleCnt="0"/>
      <dgm:spPr/>
    </dgm:pt>
    <dgm:pt modelId="{34B8BF74-6905-4FB3-8F6B-667996B0BC5B}" type="pres">
      <dgm:prSet presAssocID="{E183702B-B6F8-4D2B-ABE5-828043249197}" presName="hierChild3" presStyleCnt="0"/>
      <dgm:spPr/>
    </dgm:pt>
  </dgm:ptLst>
  <dgm:cxnLst>
    <dgm:cxn modelId="{B7FEFA7E-F2B6-43C0-918B-B3EA23612D8E}" type="presOf" srcId="{BE19CFD8-93E7-4C77-A809-544852BE1669}" destId="{C4B75E10-5291-41D2-AC60-529090E0B4A4}" srcOrd="0" destOrd="0" presId="urn:microsoft.com/office/officeart/2008/layout/HalfCircleOrganizationChart"/>
    <dgm:cxn modelId="{055D1322-3ADC-4BB3-9D85-6787D45D9A2B}" type="presOf" srcId="{318DDDAE-D9C2-4141-B328-53A6986967B2}" destId="{186FE24A-9ADB-40F7-87BA-5833936E1920}" srcOrd="0" destOrd="0" presId="urn:microsoft.com/office/officeart/2008/layout/HalfCircleOrganizationChart"/>
    <dgm:cxn modelId="{BA9032DB-551B-465C-8BA2-EE69832BCE2B}" type="presOf" srcId="{566766F3-273B-479B-A143-E3F71F08FAE3}" destId="{A2306C8D-E4A6-4896-8159-69C4AF42649F}" srcOrd="0" destOrd="0" presId="urn:microsoft.com/office/officeart/2008/layout/HalfCircleOrganizationChart"/>
    <dgm:cxn modelId="{AF5AD98F-3253-4771-B38A-8AFE6F59FA57}" type="presOf" srcId="{F9F1BF35-7924-445D-99D5-17B3A9F93D35}" destId="{708AC17B-1F5F-4BF5-B764-95DAF4E473DF}" srcOrd="0" destOrd="0" presId="urn:microsoft.com/office/officeart/2008/layout/HalfCircleOrganizationChart"/>
    <dgm:cxn modelId="{0D10043A-37B1-491F-B9E1-EEBB6403AE24}" srcId="{F9F1BF35-7924-445D-99D5-17B3A9F93D35}" destId="{D00DEDF3-5B8E-4913-98C0-F736CE076EA8}" srcOrd="1" destOrd="0" parTransId="{3C1A7E81-6D2D-42D6-A7B2-2BB3260DB27E}" sibTransId="{9908C255-0B49-4473-8426-66ABAC2633AF}"/>
    <dgm:cxn modelId="{C0883600-0182-44AB-A144-4153DCACC1AD}" srcId="{E183702B-B6F8-4D2B-ABE5-828043249197}" destId="{D625C808-C88F-401B-9F21-F6EF0C9E59DA}" srcOrd="0" destOrd="0" parTransId="{566766F3-273B-479B-A143-E3F71F08FAE3}" sibTransId="{9D1141AD-65B8-4DEE-A0FB-5491CB0C3EF6}"/>
    <dgm:cxn modelId="{A57867BB-527A-4903-81DD-384FB01A5ED9}" type="presOf" srcId="{3C1A7E81-6D2D-42D6-A7B2-2BB3260DB27E}" destId="{28981B0D-0DC6-4820-A86B-3DDD1F03E8DE}" srcOrd="0" destOrd="0" presId="urn:microsoft.com/office/officeart/2008/layout/HalfCircleOrganizationChart"/>
    <dgm:cxn modelId="{DEE6CF04-D9A0-4A0A-BC24-EAB012623A00}" type="presOf" srcId="{E183702B-B6F8-4D2B-ABE5-828043249197}" destId="{B03F944A-E01C-44F4-A799-BD2364AF8E69}" srcOrd="0" destOrd="0" presId="urn:microsoft.com/office/officeart/2008/layout/HalfCircleOrganizationChart"/>
    <dgm:cxn modelId="{91251678-70A8-4ECD-A196-12C1FAF8EC1A}" type="presOf" srcId="{F9F1BF35-7924-445D-99D5-17B3A9F93D35}" destId="{2F14B35F-B7C3-4068-BAF8-D65BF30F3384}" srcOrd="1" destOrd="0" presId="urn:microsoft.com/office/officeart/2008/layout/HalfCircleOrganizationChart"/>
    <dgm:cxn modelId="{4D855415-EF19-4884-A5F3-5D0059C5F8D9}" type="presOf" srcId="{D00DEDF3-5B8E-4913-98C0-F736CE076EA8}" destId="{5025F142-4CF2-43D6-9C9C-A811179D7324}" srcOrd="0" destOrd="0" presId="urn:microsoft.com/office/officeart/2008/layout/HalfCircleOrganizationChart"/>
    <dgm:cxn modelId="{65A93BB9-D3DB-496D-83E8-A96E0210BA09}" srcId="{BE19CFD8-93E7-4C77-A809-544852BE1669}" destId="{E183702B-B6F8-4D2B-ABE5-828043249197}" srcOrd="1" destOrd="0" parTransId="{45D501DF-BA5C-4961-9D13-4E80294FD479}" sibTransId="{036B0F07-20FD-46AE-B190-88F6098BF505}"/>
    <dgm:cxn modelId="{FC9F59BA-0C7D-40AA-889F-4523B7B4AED3}" type="presOf" srcId="{152F64DB-94AD-43D8-BFE7-E0F19D150FB0}" destId="{3DF2BB2D-3B22-4B77-BBE9-7F27D93BB665}" srcOrd="0" destOrd="0" presId="urn:microsoft.com/office/officeart/2008/layout/HalfCircleOrganizationChart"/>
    <dgm:cxn modelId="{0A2D2BBA-39F9-44CB-B4FA-B95C86A77C94}" srcId="{E183702B-B6F8-4D2B-ABE5-828043249197}" destId="{F9F1BF35-7924-445D-99D5-17B3A9F93D35}" srcOrd="1" destOrd="0" parTransId="{F425634F-F64E-4230-945E-ED6A4C023E4F}" sibTransId="{B5DE1338-72AE-45A4-955E-23FFD2BB401E}"/>
    <dgm:cxn modelId="{2135F074-B206-4D70-B6DE-C71294DC353D}" type="presOf" srcId="{318DDDAE-D9C2-4141-B328-53A6986967B2}" destId="{E6558227-1426-46F9-AECA-F73B3EFD817E}" srcOrd="1" destOrd="0" presId="urn:microsoft.com/office/officeart/2008/layout/HalfCircleOrganizationChart"/>
    <dgm:cxn modelId="{0BC56B92-5D26-4FA1-9F90-D57C4FFB752C}" type="presOf" srcId="{D625C808-C88F-401B-9F21-F6EF0C9E59DA}" destId="{7A85D5F2-29F9-48FA-9AA1-19CCCAD01501}" srcOrd="0" destOrd="0" presId="urn:microsoft.com/office/officeart/2008/layout/HalfCircleOrganizationChart"/>
    <dgm:cxn modelId="{7924DA5D-FE94-4058-B957-9107F912662D}" type="presOf" srcId="{D625C808-C88F-401B-9F21-F6EF0C9E59DA}" destId="{79DA3AEC-54CD-4E24-B407-B1A8FFA9354B}" srcOrd="1" destOrd="0" presId="urn:microsoft.com/office/officeart/2008/layout/HalfCircleOrganizationChart"/>
    <dgm:cxn modelId="{00577D92-DFDD-4DFB-919D-7CE800DBA11D}" srcId="{BE19CFD8-93E7-4C77-A809-544852BE1669}" destId="{152F64DB-94AD-43D8-BFE7-E0F19D150FB0}" srcOrd="0" destOrd="0" parTransId="{D9F4BD8B-5843-4081-B13B-B03E4A6BF024}" sibTransId="{445F0CFF-7EF1-4610-9325-F4044EF40D20}"/>
    <dgm:cxn modelId="{FF1C324C-4DDE-4CFB-9972-9606D58EF90F}" type="presOf" srcId="{152F64DB-94AD-43D8-BFE7-E0F19D150FB0}" destId="{8C0FBF1B-7FEB-4A47-A9E9-9A3FD8619B75}" srcOrd="1" destOrd="0" presId="urn:microsoft.com/office/officeart/2008/layout/HalfCircleOrganizationChart"/>
    <dgm:cxn modelId="{5B6DED94-84AA-4369-8689-A63E5AB156D9}" srcId="{F9F1BF35-7924-445D-99D5-17B3A9F93D35}" destId="{318DDDAE-D9C2-4141-B328-53A6986967B2}" srcOrd="0" destOrd="0" parTransId="{98F1AAFE-C6DD-432C-B671-BD0D28EAB5DB}" sibTransId="{8A2503C4-1ED5-4C54-8DB7-9824204993D9}"/>
    <dgm:cxn modelId="{53CC0040-2D0C-42CE-8501-26F62A674364}" type="presOf" srcId="{98F1AAFE-C6DD-432C-B671-BD0D28EAB5DB}" destId="{F3064A89-E0D6-4C51-917C-CF625C2D7BE3}" srcOrd="0" destOrd="0" presId="urn:microsoft.com/office/officeart/2008/layout/HalfCircleOrganizationChart"/>
    <dgm:cxn modelId="{37E4B31B-1B58-47E5-8E85-61FE7FB90527}" type="presOf" srcId="{D00DEDF3-5B8E-4913-98C0-F736CE076EA8}" destId="{733E464B-AB42-4AEB-8799-128D353E776D}" srcOrd="1" destOrd="0" presId="urn:microsoft.com/office/officeart/2008/layout/HalfCircleOrganizationChart"/>
    <dgm:cxn modelId="{3B402F7B-1946-4F08-A72D-6DB329715C66}" type="presOf" srcId="{F425634F-F64E-4230-945E-ED6A4C023E4F}" destId="{5973723B-1A70-485B-A4DD-45EB3B0BCAE8}" srcOrd="0" destOrd="0" presId="urn:microsoft.com/office/officeart/2008/layout/HalfCircleOrganizationChart"/>
    <dgm:cxn modelId="{2F3CE7C1-D275-4554-88AA-114A5D436ED6}" type="presOf" srcId="{E183702B-B6F8-4D2B-ABE5-828043249197}" destId="{F9F66FB6-5651-4DA1-ADEB-D62B3919460D}" srcOrd="1" destOrd="0" presId="urn:microsoft.com/office/officeart/2008/layout/HalfCircleOrganizationChart"/>
    <dgm:cxn modelId="{04D6CD7A-6612-4153-800F-8766D48CB228}" type="presParOf" srcId="{C4B75E10-5291-41D2-AC60-529090E0B4A4}" destId="{F311E508-615B-49A0-8F16-C96139FDD419}" srcOrd="0" destOrd="0" presId="urn:microsoft.com/office/officeart/2008/layout/HalfCircleOrganizationChart"/>
    <dgm:cxn modelId="{CA9F821E-4CA4-4D77-8A3B-3C62A26E2AA6}" type="presParOf" srcId="{F311E508-615B-49A0-8F16-C96139FDD419}" destId="{B5252739-6E18-44E0-8A68-62A5D473FFEA}" srcOrd="0" destOrd="0" presId="urn:microsoft.com/office/officeart/2008/layout/HalfCircleOrganizationChart"/>
    <dgm:cxn modelId="{C4A495EB-0560-407D-9882-CA1A31B8E77D}" type="presParOf" srcId="{B5252739-6E18-44E0-8A68-62A5D473FFEA}" destId="{3DF2BB2D-3B22-4B77-BBE9-7F27D93BB665}" srcOrd="0" destOrd="0" presId="urn:microsoft.com/office/officeart/2008/layout/HalfCircleOrganizationChart"/>
    <dgm:cxn modelId="{F9C816E7-DE94-4442-A30D-26146B4CEF34}" type="presParOf" srcId="{B5252739-6E18-44E0-8A68-62A5D473FFEA}" destId="{AE2EE440-EA46-4701-B211-52B364CA4E41}" srcOrd="1" destOrd="0" presId="urn:microsoft.com/office/officeart/2008/layout/HalfCircleOrganizationChart"/>
    <dgm:cxn modelId="{F925900B-1D41-4AD5-9DB3-5CBD2C5B9EC4}" type="presParOf" srcId="{B5252739-6E18-44E0-8A68-62A5D473FFEA}" destId="{076DDA38-75D1-4416-A070-8F460144D916}" srcOrd="2" destOrd="0" presId="urn:microsoft.com/office/officeart/2008/layout/HalfCircleOrganizationChart"/>
    <dgm:cxn modelId="{DF37A5D8-13CE-426F-9E7D-C88D6F740AE2}" type="presParOf" srcId="{B5252739-6E18-44E0-8A68-62A5D473FFEA}" destId="{8C0FBF1B-7FEB-4A47-A9E9-9A3FD8619B75}" srcOrd="3" destOrd="0" presId="urn:microsoft.com/office/officeart/2008/layout/HalfCircleOrganizationChart"/>
    <dgm:cxn modelId="{E182A584-3F7A-4E56-93BA-F0C8FEE80AAC}" type="presParOf" srcId="{F311E508-615B-49A0-8F16-C96139FDD419}" destId="{EF892E26-A402-4A89-9D38-659520C23801}" srcOrd="1" destOrd="0" presId="urn:microsoft.com/office/officeart/2008/layout/HalfCircleOrganizationChart"/>
    <dgm:cxn modelId="{B303F8E0-6944-4371-AD83-8565FAAC177D}" type="presParOf" srcId="{F311E508-615B-49A0-8F16-C96139FDD419}" destId="{0AC6CBA9-172D-490A-8B3A-CB6A08F9F2C9}" srcOrd="2" destOrd="0" presId="urn:microsoft.com/office/officeart/2008/layout/HalfCircleOrganizationChart"/>
    <dgm:cxn modelId="{36346B8E-6D79-4D5C-AFA5-C5B7DCBBA725}" type="presParOf" srcId="{C4B75E10-5291-41D2-AC60-529090E0B4A4}" destId="{7F40B644-9984-4110-B606-A9B3E95EFD92}" srcOrd="1" destOrd="0" presId="urn:microsoft.com/office/officeart/2008/layout/HalfCircleOrganizationChart"/>
    <dgm:cxn modelId="{D622EE78-E6BB-40D6-8FF3-68A6A42AB826}" type="presParOf" srcId="{7F40B644-9984-4110-B606-A9B3E95EFD92}" destId="{5FF8D5C9-368C-47C9-B33C-BF36EA2EEF6A}" srcOrd="0" destOrd="0" presId="urn:microsoft.com/office/officeart/2008/layout/HalfCircleOrganizationChart"/>
    <dgm:cxn modelId="{D0DEEFC3-DA1A-4937-863B-24AC0E7F788E}" type="presParOf" srcId="{5FF8D5C9-368C-47C9-B33C-BF36EA2EEF6A}" destId="{B03F944A-E01C-44F4-A799-BD2364AF8E69}" srcOrd="0" destOrd="0" presId="urn:microsoft.com/office/officeart/2008/layout/HalfCircleOrganizationChart"/>
    <dgm:cxn modelId="{FA4B37FB-7EDE-4B74-8297-08CD81C232EF}" type="presParOf" srcId="{5FF8D5C9-368C-47C9-B33C-BF36EA2EEF6A}" destId="{83A462F8-292D-47B3-81FF-B8F8F983CD3E}" srcOrd="1" destOrd="0" presId="urn:microsoft.com/office/officeart/2008/layout/HalfCircleOrganizationChart"/>
    <dgm:cxn modelId="{466C478D-A31C-4451-B9E7-3542AD3EFA4B}" type="presParOf" srcId="{5FF8D5C9-368C-47C9-B33C-BF36EA2EEF6A}" destId="{EBFF2EF6-3350-420B-9741-1DAB2252156E}" srcOrd="2" destOrd="0" presId="urn:microsoft.com/office/officeart/2008/layout/HalfCircleOrganizationChart"/>
    <dgm:cxn modelId="{64F7EB04-C69A-4161-B998-28089B57085F}" type="presParOf" srcId="{5FF8D5C9-368C-47C9-B33C-BF36EA2EEF6A}" destId="{F9F66FB6-5651-4DA1-ADEB-D62B3919460D}" srcOrd="3" destOrd="0" presId="urn:microsoft.com/office/officeart/2008/layout/HalfCircleOrganizationChart"/>
    <dgm:cxn modelId="{2E5E7387-A73D-4009-A380-CF582FA98453}" type="presParOf" srcId="{7F40B644-9984-4110-B606-A9B3E95EFD92}" destId="{7D158D24-D35D-4E0C-B81B-ECBA59A09021}" srcOrd="1" destOrd="0" presId="urn:microsoft.com/office/officeart/2008/layout/HalfCircleOrganizationChart"/>
    <dgm:cxn modelId="{9EE86950-61C0-4275-A293-281CC62AF906}" type="presParOf" srcId="{7D158D24-D35D-4E0C-B81B-ECBA59A09021}" destId="{A2306C8D-E4A6-4896-8159-69C4AF42649F}" srcOrd="0" destOrd="0" presId="urn:microsoft.com/office/officeart/2008/layout/HalfCircleOrganizationChart"/>
    <dgm:cxn modelId="{4B739053-1453-421E-8CBC-839663A58B1E}" type="presParOf" srcId="{7D158D24-D35D-4E0C-B81B-ECBA59A09021}" destId="{22F75BCA-10CE-4BDF-B193-B2D122CBA55E}" srcOrd="1" destOrd="0" presId="urn:microsoft.com/office/officeart/2008/layout/HalfCircleOrganizationChart"/>
    <dgm:cxn modelId="{A70F94A4-EAC1-4CF1-A546-324AF2605272}" type="presParOf" srcId="{22F75BCA-10CE-4BDF-B193-B2D122CBA55E}" destId="{9D7431AF-904F-4866-A7C4-0A1D032D45F2}" srcOrd="0" destOrd="0" presId="urn:microsoft.com/office/officeart/2008/layout/HalfCircleOrganizationChart"/>
    <dgm:cxn modelId="{AE66346A-C847-482B-BDCF-B9B5DB693CD7}" type="presParOf" srcId="{9D7431AF-904F-4866-A7C4-0A1D032D45F2}" destId="{7A85D5F2-29F9-48FA-9AA1-19CCCAD01501}" srcOrd="0" destOrd="0" presId="urn:microsoft.com/office/officeart/2008/layout/HalfCircleOrganizationChart"/>
    <dgm:cxn modelId="{F4D6CC43-F563-4A42-84C6-B2CD07DE876A}" type="presParOf" srcId="{9D7431AF-904F-4866-A7C4-0A1D032D45F2}" destId="{3A398BF1-6B7C-4553-B66C-C4D85390010D}" srcOrd="1" destOrd="0" presId="urn:microsoft.com/office/officeart/2008/layout/HalfCircleOrganizationChart"/>
    <dgm:cxn modelId="{8635B567-725C-423C-A0BF-B2218117BC8B}" type="presParOf" srcId="{9D7431AF-904F-4866-A7C4-0A1D032D45F2}" destId="{20E0B647-204D-4B74-9071-1DF70BBDE252}" srcOrd="2" destOrd="0" presId="urn:microsoft.com/office/officeart/2008/layout/HalfCircleOrganizationChart"/>
    <dgm:cxn modelId="{E26410B2-03AA-498D-B653-A569FA7B8842}" type="presParOf" srcId="{9D7431AF-904F-4866-A7C4-0A1D032D45F2}" destId="{79DA3AEC-54CD-4E24-B407-B1A8FFA9354B}" srcOrd="3" destOrd="0" presId="urn:microsoft.com/office/officeart/2008/layout/HalfCircleOrganizationChart"/>
    <dgm:cxn modelId="{145654AB-18CA-47D5-92FB-4BA6990B7F4A}" type="presParOf" srcId="{22F75BCA-10CE-4BDF-B193-B2D122CBA55E}" destId="{5FEF8F0D-0691-4608-99E1-81DA43323A42}" srcOrd="1" destOrd="0" presId="urn:microsoft.com/office/officeart/2008/layout/HalfCircleOrganizationChart"/>
    <dgm:cxn modelId="{90E3251C-D3A5-47FA-AE2A-8B6DD1282930}" type="presParOf" srcId="{22F75BCA-10CE-4BDF-B193-B2D122CBA55E}" destId="{FC49EC98-8A6F-4B06-B05B-A52412240E87}" srcOrd="2" destOrd="0" presId="urn:microsoft.com/office/officeart/2008/layout/HalfCircleOrganizationChart"/>
    <dgm:cxn modelId="{0174649D-D884-4B3F-8635-52CE12C85790}" type="presParOf" srcId="{7D158D24-D35D-4E0C-B81B-ECBA59A09021}" destId="{5973723B-1A70-485B-A4DD-45EB3B0BCAE8}" srcOrd="2" destOrd="0" presId="urn:microsoft.com/office/officeart/2008/layout/HalfCircleOrganizationChart"/>
    <dgm:cxn modelId="{3B001300-376F-4685-A082-C4FF4CDB3EC0}" type="presParOf" srcId="{7D158D24-D35D-4E0C-B81B-ECBA59A09021}" destId="{529F8C0B-08CA-402D-9721-B85866C4D573}" srcOrd="3" destOrd="0" presId="urn:microsoft.com/office/officeart/2008/layout/HalfCircleOrganizationChart"/>
    <dgm:cxn modelId="{DA298007-33D2-421C-9EA6-41B2B53B9AC6}" type="presParOf" srcId="{529F8C0B-08CA-402D-9721-B85866C4D573}" destId="{E547B2C9-059D-4ED4-A594-76202C44F07A}" srcOrd="0" destOrd="0" presId="urn:microsoft.com/office/officeart/2008/layout/HalfCircleOrganizationChart"/>
    <dgm:cxn modelId="{F37FE11B-3911-4B29-B0E2-7EB5870B2B9B}" type="presParOf" srcId="{E547B2C9-059D-4ED4-A594-76202C44F07A}" destId="{708AC17B-1F5F-4BF5-B764-95DAF4E473DF}" srcOrd="0" destOrd="0" presId="urn:microsoft.com/office/officeart/2008/layout/HalfCircleOrganizationChart"/>
    <dgm:cxn modelId="{B56088D4-82CD-441A-AEC1-FC5963AC03B4}" type="presParOf" srcId="{E547B2C9-059D-4ED4-A594-76202C44F07A}" destId="{B3E1BDC5-E478-4676-920F-B504455F4962}" srcOrd="1" destOrd="0" presId="urn:microsoft.com/office/officeart/2008/layout/HalfCircleOrganizationChart"/>
    <dgm:cxn modelId="{AD6CA99E-9B12-49F7-A8CB-CAD661D3F3F0}" type="presParOf" srcId="{E547B2C9-059D-4ED4-A594-76202C44F07A}" destId="{A6439D36-99B6-49B6-B5A1-6EB07A3E2000}" srcOrd="2" destOrd="0" presId="urn:microsoft.com/office/officeart/2008/layout/HalfCircleOrganizationChart"/>
    <dgm:cxn modelId="{9BB7B731-B583-4C7B-B46F-76D04D0E735B}" type="presParOf" srcId="{E547B2C9-059D-4ED4-A594-76202C44F07A}" destId="{2F14B35F-B7C3-4068-BAF8-D65BF30F3384}" srcOrd="3" destOrd="0" presId="urn:microsoft.com/office/officeart/2008/layout/HalfCircleOrganizationChart"/>
    <dgm:cxn modelId="{3E7517E4-4B32-44CC-97F8-C2AA3D7DE427}" type="presParOf" srcId="{529F8C0B-08CA-402D-9721-B85866C4D573}" destId="{0793F387-B35E-44A7-B3B0-B3777DC41C77}" srcOrd="1" destOrd="0" presId="urn:microsoft.com/office/officeart/2008/layout/HalfCircleOrganizationChart"/>
    <dgm:cxn modelId="{2B8829C6-47FA-49B5-9CAF-7AC49E996997}" type="presParOf" srcId="{0793F387-B35E-44A7-B3B0-B3777DC41C77}" destId="{F3064A89-E0D6-4C51-917C-CF625C2D7BE3}" srcOrd="0" destOrd="0" presId="urn:microsoft.com/office/officeart/2008/layout/HalfCircleOrganizationChart"/>
    <dgm:cxn modelId="{7CE6325E-6C76-4331-80B0-0466852178C5}" type="presParOf" srcId="{0793F387-B35E-44A7-B3B0-B3777DC41C77}" destId="{98317F6B-736D-408D-84BB-51B07C520235}" srcOrd="1" destOrd="0" presId="urn:microsoft.com/office/officeart/2008/layout/HalfCircleOrganizationChart"/>
    <dgm:cxn modelId="{4BC5B2A9-256D-4D6D-9E00-E8365B1C5EE8}" type="presParOf" srcId="{98317F6B-736D-408D-84BB-51B07C520235}" destId="{E34EB53A-5A44-45FA-9489-F36A2A77A89F}" srcOrd="0" destOrd="0" presId="urn:microsoft.com/office/officeart/2008/layout/HalfCircleOrganizationChart"/>
    <dgm:cxn modelId="{D740D546-998C-47A7-A56B-EBF2ED3E15DD}" type="presParOf" srcId="{E34EB53A-5A44-45FA-9489-F36A2A77A89F}" destId="{186FE24A-9ADB-40F7-87BA-5833936E1920}" srcOrd="0" destOrd="0" presId="urn:microsoft.com/office/officeart/2008/layout/HalfCircleOrganizationChart"/>
    <dgm:cxn modelId="{51BFDEE5-162F-42B0-A115-9B92806CD70F}" type="presParOf" srcId="{E34EB53A-5A44-45FA-9489-F36A2A77A89F}" destId="{59C780EB-2643-40CF-88DD-FF6F816CB04C}" srcOrd="1" destOrd="0" presId="urn:microsoft.com/office/officeart/2008/layout/HalfCircleOrganizationChart"/>
    <dgm:cxn modelId="{BBDC14CF-7BA5-4B4E-960B-BF61A95E809B}" type="presParOf" srcId="{E34EB53A-5A44-45FA-9489-F36A2A77A89F}" destId="{51943F7B-CD57-4707-ABBB-BE0244571E1D}" srcOrd="2" destOrd="0" presId="urn:microsoft.com/office/officeart/2008/layout/HalfCircleOrganizationChart"/>
    <dgm:cxn modelId="{781D3CA8-6DA3-4C01-89AA-E97E9FDB1FFE}" type="presParOf" srcId="{E34EB53A-5A44-45FA-9489-F36A2A77A89F}" destId="{E6558227-1426-46F9-AECA-F73B3EFD817E}" srcOrd="3" destOrd="0" presId="urn:microsoft.com/office/officeart/2008/layout/HalfCircleOrganizationChart"/>
    <dgm:cxn modelId="{F9A46CD4-FC8D-4F96-A604-D014DD5C9C37}" type="presParOf" srcId="{98317F6B-736D-408D-84BB-51B07C520235}" destId="{4EA2B742-4343-4422-8D1F-0A5391E5426C}" srcOrd="1" destOrd="0" presId="urn:microsoft.com/office/officeart/2008/layout/HalfCircleOrganizationChart"/>
    <dgm:cxn modelId="{989819C7-5A0E-47F0-AADD-4546503F642C}" type="presParOf" srcId="{98317F6B-736D-408D-84BB-51B07C520235}" destId="{3CCBCFE3-253B-4CCB-B38F-615040FD9D3E}" srcOrd="2" destOrd="0" presId="urn:microsoft.com/office/officeart/2008/layout/HalfCircleOrganizationChart"/>
    <dgm:cxn modelId="{421202A1-08D8-4A9A-AEDE-76BD4907353C}" type="presParOf" srcId="{0793F387-B35E-44A7-B3B0-B3777DC41C77}" destId="{28981B0D-0DC6-4820-A86B-3DDD1F03E8DE}" srcOrd="2" destOrd="0" presId="urn:microsoft.com/office/officeart/2008/layout/HalfCircleOrganizationChart"/>
    <dgm:cxn modelId="{3BBAA377-0FB1-46C8-A699-45E287BAA3EE}" type="presParOf" srcId="{0793F387-B35E-44A7-B3B0-B3777DC41C77}" destId="{0D58ADA3-A21C-41B9-B94D-A107F5A9DD4D}" srcOrd="3" destOrd="0" presId="urn:microsoft.com/office/officeart/2008/layout/HalfCircleOrganizationChart"/>
    <dgm:cxn modelId="{F4AC6DB7-2418-486F-9C6C-563145372E31}" type="presParOf" srcId="{0D58ADA3-A21C-41B9-B94D-A107F5A9DD4D}" destId="{23CB9CE2-DEAE-4E22-819D-F4FE52E03F4F}" srcOrd="0" destOrd="0" presId="urn:microsoft.com/office/officeart/2008/layout/HalfCircleOrganizationChart"/>
    <dgm:cxn modelId="{6BF785D6-33D1-4D0A-9B16-8158693C22E7}" type="presParOf" srcId="{23CB9CE2-DEAE-4E22-819D-F4FE52E03F4F}" destId="{5025F142-4CF2-43D6-9C9C-A811179D7324}" srcOrd="0" destOrd="0" presId="urn:microsoft.com/office/officeart/2008/layout/HalfCircleOrganizationChart"/>
    <dgm:cxn modelId="{13E34150-4246-4B5E-ABD7-729D426113FF}" type="presParOf" srcId="{23CB9CE2-DEAE-4E22-819D-F4FE52E03F4F}" destId="{BE3F3DA2-76C9-47D7-9E1B-25D682226E51}" srcOrd="1" destOrd="0" presId="urn:microsoft.com/office/officeart/2008/layout/HalfCircleOrganizationChart"/>
    <dgm:cxn modelId="{9C7CD218-C0D7-4F6F-BA84-D1D540B0C5A9}" type="presParOf" srcId="{23CB9CE2-DEAE-4E22-819D-F4FE52E03F4F}" destId="{BC8A9B2A-D6C4-489C-B537-3A08F93DA477}" srcOrd="2" destOrd="0" presId="urn:microsoft.com/office/officeart/2008/layout/HalfCircleOrganizationChart"/>
    <dgm:cxn modelId="{0850558A-1F2F-42B6-91D6-6CC5FFBEC315}" type="presParOf" srcId="{23CB9CE2-DEAE-4E22-819D-F4FE52E03F4F}" destId="{733E464B-AB42-4AEB-8799-128D353E776D}" srcOrd="3" destOrd="0" presId="urn:microsoft.com/office/officeart/2008/layout/HalfCircleOrganizationChart"/>
    <dgm:cxn modelId="{DC7FF008-DAE6-401C-B106-AE152C049624}" type="presParOf" srcId="{0D58ADA3-A21C-41B9-B94D-A107F5A9DD4D}" destId="{E872C121-BFED-4E06-B986-BBDB0D1D50BE}" srcOrd="1" destOrd="0" presId="urn:microsoft.com/office/officeart/2008/layout/HalfCircleOrganizationChart"/>
    <dgm:cxn modelId="{2A98F55D-0B78-4F8A-B75E-CF85229EDAF7}" type="presParOf" srcId="{0D58ADA3-A21C-41B9-B94D-A107F5A9DD4D}" destId="{287D2738-1579-4932-924F-663A5659C43D}" srcOrd="2" destOrd="0" presId="urn:microsoft.com/office/officeart/2008/layout/HalfCircleOrganizationChart"/>
    <dgm:cxn modelId="{B938A1BF-E65A-4C18-A929-B7FE5C8A1705}" type="presParOf" srcId="{529F8C0B-08CA-402D-9721-B85866C4D573}" destId="{67647330-C51F-47D6-BC7E-C25439E8D521}" srcOrd="2" destOrd="0" presId="urn:microsoft.com/office/officeart/2008/layout/HalfCircleOrganizationChart"/>
    <dgm:cxn modelId="{7E53915E-B237-49FB-8892-E348D148AF87}" type="presParOf" srcId="{7F40B644-9984-4110-B606-A9B3E95EFD92}" destId="{34B8BF74-6905-4FB3-8F6B-667996B0BC5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981B0D-0DC6-4820-A86B-3DDD1F03E8DE}">
      <dsp:nvSpPr>
        <dsp:cNvPr id="0" name=""/>
        <dsp:cNvSpPr/>
      </dsp:nvSpPr>
      <dsp:spPr>
        <a:xfrm>
          <a:off x="3844486" y="1656627"/>
          <a:ext cx="628984" cy="138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1031"/>
              </a:lnTo>
              <a:lnTo>
                <a:pt x="628984" y="138103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064A89-E0D6-4C51-917C-CF625C2D7BE3}">
      <dsp:nvSpPr>
        <dsp:cNvPr id="0" name=""/>
        <dsp:cNvSpPr/>
      </dsp:nvSpPr>
      <dsp:spPr>
        <a:xfrm>
          <a:off x="3844486" y="1656627"/>
          <a:ext cx="628984" cy="410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207"/>
              </a:lnTo>
              <a:lnTo>
                <a:pt x="628984" y="41020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3723B-1A70-485B-A4DD-45EB3B0BCAE8}">
      <dsp:nvSpPr>
        <dsp:cNvPr id="0" name=""/>
        <dsp:cNvSpPr/>
      </dsp:nvSpPr>
      <dsp:spPr>
        <a:xfrm>
          <a:off x="3017234" y="685802"/>
          <a:ext cx="827251" cy="287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3572"/>
              </a:lnTo>
              <a:lnTo>
                <a:pt x="827251" y="143572"/>
              </a:lnTo>
              <a:lnTo>
                <a:pt x="827251" y="2871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06C8D-E4A6-4896-8159-69C4AF42649F}">
      <dsp:nvSpPr>
        <dsp:cNvPr id="0" name=""/>
        <dsp:cNvSpPr/>
      </dsp:nvSpPr>
      <dsp:spPr>
        <a:xfrm>
          <a:off x="2189982" y="685802"/>
          <a:ext cx="827251" cy="287145"/>
        </a:xfrm>
        <a:custGeom>
          <a:avLst/>
          <a:gdLst/>
          <a:ahLst/>
          <a:cxnLst/>
          <a:rect l="0" t="0" r="0" b="0"/>
          <a:pathLst>
            <a:path>
              <a:moveTo>
                <a:pt x="827251" y="0"/>
              </a:moveTo>
              <a:lnTo>
                <a:pt x="827251" y="143572"/>
              </a:lnTo>
              <a:lnTo>
                <a:pt x="0" y="143572"/>
              </a:lnTo>
              <a:lnTo>
                <a:pt x="0" y="28714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EE440-EA46-4701-B211-52B364CA4E41}">
      <dsp:nvSpPr>
        <dsp:cNvPr id="0" name=""/>
        <dsp:cNvSpPr/>
      </dsp:nvSpPr>
      <dsp:spPr>
        <a:xfrm>
          <a:off x="1061925" y="92964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DDA38-75D1-4416-A070-8F460144D916}">
      <dsp:nvSpPr>
        <dsp:cNvPr id="0" name=""/>
        <dsp:cNvSpPr/>
      </dsp:nvSpPr>
      <dsp:spPr>
        <a:xfrm>
          <a:off x="1061925" y="92964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F2BB2D-3B22-4B77-BBE9-7F27D93BB665}">
      <dsp:nvSpPr>
        <dsp:cNvPr id="0" name=""/>
        <dsp:cNvSpPr/>
      </dsp:nvSpPr>
      <dsp:spPr>
        <a:xfrm>
          <a:off x="720086" y="216026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b="1" kern="1200" dirty="0" smtClean="0"/>
            <a:t>Durgun(sabit) Bellek Yönetimi</a:t>
          </a:r>
          <a:endParaRPr lang="tr-TR" sz="1300" b="1" kern="1200" dirty="0"/>
        </a:p>
      </dsp:txBody>
      <dsp:txXfrm>
        <a:off x="720086" y="216026"/>
        <a:ext cx="1367358" cy="437554"/>
      </dsp:txXfrm>
    </dsp:sp>
    <dsp:sp modelId="{83A462F8-292D-47B3-81FF-B8F8F983CD3E}">
      <dsp:nvSpPr>
        <dsp:cNvPr id="0" name=""/>
        <dsp:cNvSpPr/>
      </dsp:nvSpPr>
      <dsp:spPr>
        <a:xfrm>
          <a:off x="2675394" y="2123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F2EF6-3350-420B-9741-1DAB2252156E}">
      <dsp:nvSpPr>
        <dsp:cNvPr id="0" name=""/>
        <dsp:cNvSpPr/>
      </dsp:nvSpPr>
      <dsp:spPr>
        <a:xfrm>
          <a:off x="2675394" y="2123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F944A-E01C-44F4-A799-BD2364AF8E69}">
      <dsp:nvSpPr>
        <dsp:cNvPr id="0" name=""/>
        <dsp:cNvSpPr/>
      </dsp:nvSpPr>
      <dsp:spPr>
        <a:xfrm>
          <a:off x="2333555" y="125185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b="1" kern="1200" dirty="0" smtClean="0"/>
            <a:t>Devingen(dinamik) Bellek Yönetimi</a:t>
          </a:r>
          <a:endParaRPr lang="tr-TR" sz="1300" b="1" kern="1200" dirty="0"/>
        </a:p>
      </dsp:txBody>
      <dsp:txXfrm>
        <a:off x="2333555" y="125185"/>
        <a:ext cx="1367358" cy="437554"/>
      </dsp:txXfrm>
    </dsp:sp>
    <dsp:sp modelId="{3A398BF1-6B7C-4553-B66C-C4D85390010D}">
      <dsp:nvSpPr>
        <dsp:cNvPr id="0" name=""/>
        <dsp:cNvSpPr/>
      </dsp:nvSpPr>
      <dsp:spPr>
        <a:xfrm>
          <a:off x="1848143" y="972948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0B647-204D-4B74-9071-1DF70BBDE252}">
      <dsp:nvSpPr>
        <dsp:cNvPr id="0" name=""/>
        <dsp:cNvSpPr/>
      </dsp:nvSpPr>
      <dsp:spPr>
        <a:xfrm>
          <a:off x="1848143" y="972948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5D5F2-29F9-48FA-9AA1-19CCCAD01501}">
      <dsp:nvSpPr>
        <dsp:cNvPr id="0" name=""/>
        <dsp:cNvSpPr/>
      </dsp:nvSpPr>
      <dsp:spPr>
        <a:xfrm>
          <a:off x="1506303" y="1096010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kern="1200" dirty="0" smtClean="0"/>
            <a:t>Bitişken Bellek Yönetimi</a:t>
          </a:r>
          <a:endParaRPr lang="tr-TR" sz="1300" kern="1200" dirty="0"/>
        </a:p>
      </dsp:txBody>
      <dsp:txXfrm>
        <a:off x="1506303" y="1096010"/>
        <a:ext cx="1367358" cy="437554"/>
      </dsp:txXfrm>
    </dsp:sp>
    <dsp:sp modelId="{B3E1BDC5-E478-4676-920F-B504455F4962}">
      <dsp:nvSpPr>
        <dsp:cNvPr id="0" name=""/>
        <dsp:cNvSpPr/>
      </dsp:nvSpPr>
      <dsp:spPr>
        <a:xfrm>
          <a:off x="3502646" y="972948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39D36-99B6-49B6-B5A1-6EB07A3E2000}">
      <dsp:nvSpPr>
        <dsp:cNvPr id="0" name=""/>
        <dsp:cNvSpPr/>
      </dsp:nvSpPr>
      <dsp:spPr>
        <a:xfrm>
          <a:off x="3502646" y="972948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AC17B-1F5F-4BF5-B764-95DAF4E473DF}">
      <dsp:nvSpPr>
        <dsp:cNvPr id="0" name=""/>
        <dsp:cNvSpPr/>
      </dsp:nvSpPr>
      <dsp:spPr>
        <a:xfrm>
          <a:off x="3160807" y="1096010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kern="1200" dirty="0" smtClean="0"/>
            <a:t>Parçalı Bellek  Yönetimi</a:t>
          </a:r>
          <a:endParaRPr lang="tr-TR" sz="1300" kern="1200" dirty="0"/>
        </a:p>
      </dsp:txBody>
      <dsp:txXfrm>
        <a:off x="3160807" y="1096010"/>
        <a:ext cx="1367358" cy="437554"/>
      </dsp:txXfrm>
    </dsp:sp>
    <dsp:sp modelId="{59C780EB-2643-40CF-88DD-FF6F816CB04C}">
      <dsp:nvSpPr>
        <dsp:cNvPr id="0" name=""/>
        <dsp:cNvSpPr/>
      </dsp:nvSpPr>
      <dsp:spPr>
        <a:xfrm>
          <a:off x="4391429" y="1943772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943F7B-CD57-4707-ABBB-BE0244571E1D}">
      <dsp:nvSpPr>
        <dsp:cNvPr id="0" name=""/>
        <dsp:cNvSpPr/>
      </dsp:nvSpPr>
      <dsp:spPr>
        <a:xfrm>
          <a:off x="4391429" y="1943772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FE24A-9ADB-40F7-87BA-5833936E1920}">
      <dsp:nvSpPr>
        <dsp:cNvPr id="0" name=""/>
        <dsp:cNvSpPr/>
      </dsp:nvSpPr>
      <dsp:spPr>
        <a:xfrm>
          <a:off x="4049590" y="2066834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kern="1200" dirty="0" smtClean="0"/>
            <a:t>Gerçek Bellek Yönetimi</a:t>
          </a:r>
          <a:endParaRPr lang="tr-TR" sz="1300" kern="1200" dirty="0"/>
        </a:p>
      </dsp:txBody>
      <dsp:txXfrm>
        <a:off x="4049590" y="2066834"/>
        <a:ext cx="1367358" cy="437554"/>
      </dsp:txXfrm>
    </dsp:sp>
    <dsp:sp modelId="{BE3F3DA2-76C9-47D7-9E1B-25D682226E51}">
      <dsp:nvSpPr>
        <dsp:cNvPr id="0" name=""/>
        <dsp:cNvSpPr/>
      </dsp:nvSpPr>
      <dsp:spPr>
        <a:xfrm>
          <a:off x="4391429" y="2914597"/>
          <a:ext cx="683679" cy="683679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8A9B2A-D6C4-489C-B537-3A08F93DA477}">
      <dsp:nvSpPr>
        <dsp:cNvPr id="0" name=""/>
        <dsp:cNvSpPr/>
      </dsp:nvSpPr>
      <dsp:spPr>
        <a:xfrm>
          <a:off x="4391429" y="2914597"/>
          <a:ext cx="683679" cy="683679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5F142-4CF2-43D6-9C9C-A811179D7324}">
      <dsp:nvSpPr>
        <dsp:cNvPr id="0" name=""/>
        <dsp:cNvSpPr/>
      </dsp:nvSpPr>
      <dsp:spPr>
        <a:xfrm>
          <a:off x="4049590" y="3037659"/>
          <a:ext cx="1367358" cy="43755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300" kern="1200" dirty="0" smtClean="0"/>
            <a:t>Görüntü bellek Yönetimi</a:t>
          </a:r>
          <a:endParaRPr lang="tr-TR" sz="1300" kern="1200" dirty="0"/>
        </a:p>
      </dsp:txBody>
      <dsp:txXfrm>
        <a:off x="4049590" y="3037659"/>
        <a:ext cx="1367358" cy="437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7" units="1/in"/>
        </inkml:channelProperties>
      </inkml:inkSource>
      <inkml:timestamp xml:id="ts0" timeString="2013-12-03T18:33:38.523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Group>
    <inkml:annotationXML>
      <emma:emma xmlns:emma="http://www.w3.org/2003/04/emma" version="1.0">
        <emma:interpretation id="{54A6B580-41D4-49FC-B01F-F2E60EC57590}" emma:medium="tactile" emma:mode="ink">
          <msink:context xmlns:msink="http://schemas.microsoft.com/ink/2010/main" type="inkDrawing" rotatedBoundingBox="17256,8062 17271,8062 17271,8077 17256,8077" shapeName="Other"/>
        </emma:interpretation>
      </emma:emma>
    </inkml:annotationXML>
    <inkml:trace contextRef="#ctx0" brushRef="#br0">0 0 512,'0'0'0,"0"0"0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7" units="1/in"/>
        </inkml:channelProperties>
      </inkml:inkSource>
      <inkml:timestamp xml:id="ts0" timeString="2013-12-03T18:57:04.359"/>
    </inkml:context>
    <inkml:brush xml:id="br0">
      <inkml:brushProperty name="width" value="0.04667" units="cm"/>
      <inkml:brushProperty name="height" value="0.04667" units="cm"/>
      <inkml:brushProperty name="fitToCurve" value="1"/>
    </inkml:brush>
  </inkml:definitions>
  <inkml:trace contextRef="#ctx0" brushRef="#br0">0-1 512,'163'0'0,"-163"0"0,0 0 0,40 0 0,1 0 0,-1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7" units="1/in"/>
        </inkml:channelProperties>
      </inkml:inkSource>
      <inkml:timestamp xml:id="ts0" timeString="2013-12-03T18:59:49.9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CCD2C323-ACB6-4C44-998B-D268DFE0180D}" emma:medium="tactile" emma:mode="ink">
          <msink:context xmlns:msink="http://schemas.microsoft.com/ink/2010/main" type="inkDrawing" rotatedBoundingBox="18990,6247 19030,6289 19019,6299 18979,6257" shapeName="Other"/>
        </emma:interpretation>
      </emma:emma>
    </inkml:annotationXML>
    <inkml:trace contextRef="#ctx0" brushRef="#br0">0 0 512,'0'0'0,"40"42"0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64" units="cm"/>
          <inkml:channel name="Y" type="integer" max="900" units="cm"/>
        </inkml:traceFormat>
        <inkml:channelProperties>
          <inkml:channelProperty channel="X" name="resolution" value="68.25484" units="1/cm"/>
          <inkml:channelProperty channel="Y" name="resolution" value="33.21033" units="1/cm"/>
        </inkml:channelProperties>
      </inkml:inkSource>
      <inkml:timestamp xml:id="ts0" timeString="2013-12-03T19:03:11.123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68B4F6FF-A173-4AC3-8191-16EDFB35A815}" emma:medium="tactile" emma:mode="ink">
          <msink:context xmlns:msink="http://schemas.microsoft.com/ink/2010/main" type="writingRegion" rotatedBoundingBox="6531,8950 6546,8950 6546,8965 6531,8965"/>
        </emma:interpretation>
      </emma:emma>
    </inkml:annotationXML>
    <inkml:traceGroup>
      <inkml:annotationXML>
        <emma:emma xmlns:emma="http://www.w3.org/2003/04/emma" version="1.0">
          <emma:interpretation id="{FBD0F858-CD80-4D74-A1BD-99B3DF2131B1}" emma:medium="tactile" emma:mode="ink">
            <msink:context xmlns:msink="http://schemas.microsoft.com/ink/2010/main" type="paragraph" rotatedBoundingBox="6531,8950 6546,8950 6546,8965 6531,8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6BF01E-76E4-42F8-AC98-6D4839839BC0}" emma:medium="tactile" emma:mode="ink">
              <msink:context xmlns:msink="http://schemas.microsoft.com/ink/2010/main" type="line" rotatedBoundingBox="6531,8950 6546,8950 6546,8965 6531,8965"/>
            </emma:interpretation>
          </emma:emma>
        </inkml:annotationXML>
        <inkml:traceGroup>
          <inkml:annotationXML>
            <emma:emma xmlns:emma="http://www.w3.org/2003/04/emma" version="1.0">
              <emma:interpretation id="{C3D3321D-A84C-4AB1-A93E-7A2979983017}" emma:medium="tactile" emma:mode="ink">
                <msink:context xmlns:msink="http://schemas.microsoft.com/ink/2010/main" type="inkWord" rotatedBoundingBox="6531,8950 6546,8950 6546,8965 6531,8965"/>
              </emma:interpretation>
            </emma:emma>
          </inkml:annotationXML>
          <inkml:trace contextRef="#ctx0" brushRef="#br0">0 0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32767" units="in"/>
          <inkml:channel name="F" type="integer" max="1023" units="in"/>
        </inkml:traceFormat>
        <inkml:channelProperties>
          <inkml:channelProperty channel="X" name="resolution" value="2109.91626" units="1/in"/>
          <inkml:channelProperty channel="Y" name="resolution" value="1336.88293" units="1/in"/>
          <inkml:channelProperty channel="F" name="resolution" value="41.73807" units="1/in"/>
        </inkml:channelProperties>
      </inkml:inkSource>
      <inkml:timestamp xml:id="ts0" timeString="2013-12-03T19:38:07.016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189CAB0C-BF18-4C8B-816E-D9559F162A6A}" emma:medium="tactile" emma:mode="ink">
          <msink:context xmlns:msink="http://schemas.microsoft.com/ink/2010/main" type="writingRegion" rotatedBoundingBox="4918,9880 24197,9999 24189,11169 4911,11051"/>
        </emma:interpretation>
      </emma:emma>
    </inkml:annotationXML>
    <inkml:traceGroup>
      <inkml:annotationXML>
        <emma:emma xmlns:emma="http://www.w3.org/2003/04/emma" version="1.0">
          <emma:interpretation id="{3C85E3AE-1B45-446F-8348-5E55ADC84900}" emma:medium="tactile" emma:mode="ink">
            <msink:context xmlns:msink="http://schemas.microsoft.com/ink/2010/main" type="paragraph" rotatedBoundingBox="4918,9880 24197,9999 24189,11169 4911,11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B8EF285-A9BE-422C-816B-638F35CACD22}" emma:medium="tactile" emma:mode="ink">
              <msink:context xmlns:msink="http://schemas.microsoft.com/ink/2010/main" type="line" rotatedBoundingBox="4918,9880 24197,9999 24189,11169 4911,11051"/>
            </emma:interpretation>
          </emma:emma>
        </inkml:annotationXML>
        <inkml:traceGroup>
          <inkml:annotationXML>
            <emma:emma xmlns:emma="http://www.w3.org/2003/04/emma" version="1.0">
              <emma:interpretation id="{727394E8-BB21-4EE0-9533-98B0FA57DF7F}" emma:medium="tactile" emma:mode="ink">
                <msink:context xmlns:msink="http://schemas.microsoft.com/ink/2010/main" type="inkWord" rotatedBoundingBox="4918,9949 6618,9960 6612,11046 4911,11035"/>
              </emma:interpretation>
            </emma:emma>
          </inkml:annotationXML>
          <inkml:trace contextRef="#ctx0" brushRef="#br0">83 0 512,'0'0'0,"0"0"0,0 0 0,0 0 0,-41 0 0,41 0 0,0 42 0,0 38 0,-40-40 0,40 1 0,0-1 0,40-1 0,-40 2 0,41-41 0,0 42 0,-2-3 0,42 0 0,-41 3 0,1 38 0,-1-40 0,-40-1 0,0 3 0,0 38 0,-40-40 0,-1 2 0,-41-3 0,43-39 0,0 0 0,-2-39 0,41 39 0,0-42 0,0 2 0,0-40 0</inkml:trace>
          <inkml:trace contextRef="#ctx0" brushRef="#br0" timeOffset="-489.028">-200-40 512,'0'0'0,"-40"40"0,0-40 0,40 0 0,-42 42 0,42-3 0,0 2 0,0-1 0,0 41 0,0-1 0,0 1 0,0 0 0,42-1 0,-42-1 0,0-37 0,0 38 0,0-40 0,0 2 0,0-42 0</inkml:trace>
          <inkml:trace contextRef="#ctx0" brushRef="#br0" timeOffset="248.0142">202 485 512,'42'-81'0,"39"0"0,-81 40 0,40-38 0,0 38 0,-40 1 0,0-1 0,-40 2 0,40-3 0,-40 42 0,-1-40 0,1 40 0,-2 0 0,42 40 0,-39-40 0,39 42 0,0-3 0,0 2 0,0-1 0,39-40 0,-39 41 0</inkml:trace>
          <inkml:trace contextRef="#ctx0" brushRef="#br0" timeOffset="1272.0728">1050-120 512,'0'0'0,"0"0"0,0 0 0,0 0 0,-40 0 0,40 40 0,0 0 0,0 42 0,0-2 0,0 41 0,0 1 0,0-44 0,40 3 0,-40 0 0,0-42 0,42 3 0,-42-42 0,39-42 0,0 3 0,3-1 0,-42-40 0,40 38 0,-40 3 0,0 0 0,40 39 0,-40 0 0,0 39 0,0 42 0,0-1 0,40-1 0,-40 4 0,0-4 0,41 2 0,-41-40 0,0-1 0</inkml:trace>
        </inkml:traceGroup>
        <inkml:traceGroup>
          <inkml:annotationXML>
            <emma:emma xmlns:emma="http://www.w3.org/2003/04/emma" version="1.0">
              <emma:interpretation id="{6BA03F0C-2F9D-4718-8281-B7D381D08BCA}" emma:medium="tactile" emma:mode="ink">
                <msink:context xmlns:msink="http://schemas.microsoft.com/ink/2010/main" type="inkWord" rotatedBoundingBox="9597,9909 11210,9919 11205,10649 9592,10639"/>
              </emma:interpretation>
            </emma:emma>
          </inkml:annotationXML>
          <inkml:trace contextRef="#ctx0" brushRef="#br0" timeOffset="5934.3394">4519 365 512,'-42'0'0,"42"-42"0,-40 42 0,0-41 0,40 2 0,-41-1 0,41 40 0,0-41 0,41 1 0,-41-1 0,80 41 0,-38-39 0,36 78 0,4-39 0,-1 81 0,-41-40 0,0 38 0,1 4 0,-1-44 0,-40 0 0,0 3 0,40-42 0,-40 39 0,0-39 0,0 0 0,0 41 0,0-41 0,0 0 0,0 0 0,40 0 0,2-41 0,-3 2 0,0-3 0,3 42 0,-2-39 0,0 0 0,1 39 0,-41-42 0,40 42 0</inkml:trace>
          <inkml:trace contextRef="#ctx0" brushRef="#br0" timeOffset="6303.3605">4519 365 512,'805'-445'0,"-805"405"0,0 40 0,40-42 0,-40 42 0,0 0 0,0 0 0,41 0 0,-41 42 0,40-2 0,-40 40 0,0 42 0,40-41 0,-40-2 0,0 4 0,0-44 0,41 0 0,0-39 0,-2 0 0,-39-39 0,39 39 0,3-39 0,39-3 0,-41 42 0,41-41 0,-41 41 0,0-39 0</inkml:trace>
        </inkml:traceGroup>
        <inkml:traceGroup>
          <inkml:annotationXML>
            <emma:emma xmlns:emma="http://www.w3.org/2003/04/emma" version="1.0">
              <emma:interpretation id="{57399F05-4584-4D57-B78E-9EF6AE2D7B2A}" emma:medium="tactile" emma:mode="ink">
                <msink:context xmlns:msink="http://schemas.microsoft.com/ink/2010/main" type="inkWord" rotatedBoundingBox="15523,10067 17823,10081 17818,11007 15517,10993"/>
              </emma:interpretation>
            </emma:emma>
          </inkml:annotationXML>
          <inkml:trace contextRef="#ctx0" brushRef="#br0" timeOffset="12211.6985">10324 282 512,'0'0'0,"0"0"0,0 0 0,0 0 0,0 0 0,-41-39 0,41 39 0,41-40 0,-41 40 0,0-41 0,0 41 0,40 0 0,0-40 0,-40 80 0,41-40 0,0 41 0,-41-1 0,39-1 0,-39 44 0,-39-44 0,39 0 0,0 42 0,-41-40 0,41-1 0,-41-1 0,41-39 0,0 42 0,0-42 0,0 0 0,0 0 0,0 0 0,0 0 0,41 41 0,-41-41 0,41 0 0,-2 0 0,0 0 0,3-41 0,-42 41 0,40 0 0,0 0 0,1 0 0,-41 0 0,40-42 0,-40 42 0</inkml:trace>
          <inkml:trace contextRef="#ctx0" brushRef="#br0" timeOffset="12797.732">11008 0 512,'0'0'0,"0"0"0,0 0 0,0 0 0,0 42 0,0-3 0,0 2 0,0-1 0,41 41 0,-41-1 0,0-38 0,41 36 0,-41-36 0,0-3 0,40 2 0,-40-41 0,0 0 0,0 0 0,40-41 0,-40 41 0,0-39 0,0 39 0,41-42 0,-41 42 0,0 0 0,0 0 0,0 0 0,40 42 0,-40-3 0,40 2 0,1 38 0,-41-37 0,40 78 0</inkml:trace>
          <inkml:trace contextRef="#ctx0" brushRef="#br0" timeOffset="16261.9301">11936 162 512,'-40'-40'0,"40"40"0,0 0 0,0 0 0,0-41 0,0 41 0,40-39 0,2 39 0,-42-42 0,39 42 0,0 0 0,43 42 0,-42-3 0,1 2 0,-41-1 0,40 1 0,-40-1 0,0-1 0,0 2 0,0-41 0,0 0 0,40 0 0,-40 0 0,81 0 0,-40 42 0,-2-42 0,1 39 0,1 0 0,-1 42 0,-40-40 0,0 38 0,-40 4 0,-1-4 0,1-37 0,1-3 0,-42 2 0,40-41 0,1-41 0,0-40 0,40 2 0,0-43 0</inkml:trace>
        </inkml:traceGroup>
        <inkml:traceGroup>
          <inkml:annotationXML>
            <emma:emma xmlns:emma="http://www.w3.org/2003/04/emma" version="1.0">
              <emma:interpretation id="{08D04565-AC1F-41FF-AD23-265D6965D3F5}" emma:medium="tactile" emma:mode="ink">
                <msink:context xmlns:msink="http://schemas.microsoft.com/ink/2010/main" type="inkWord" rotatedBoundingBox="21212,10073 22861,10083 22855,11016 21206,11005"/>
              </emma:interpretation>
            </emma:emma>
          </inkml:annotationXML>
          <inkml:trace contextRef="#ctx0" brushRef="#br0" timeOffset="20587.1774">16049 282 512,'0'0'0,"0"0"0,-42 0 0,42 0 0,0-39 0,0-1 0,0-1 0,42 1 0,-2-1 0,0 41 0,1-39 0,39 39 0,-39 0 0,-1 39 0,-40 2 0,0 40 0,-40-2 0,40 4 0,-81-5 0,41 44 0,-41-43 0,41 4 0,-2-4 0,3-37 0,39-3 0,0-39 0,0 41 0,39-41 0,3 0 0,-2 0 0,0 0 0,41 0 0,-41 0 0,41-41 0,-39 2 0,-3 39 0,0-42 0,2 2 0,-41 40 0</inkml:trace>
          <inkml:trace contextRef="#ctx0" brushRef="#br0" timeOffset="20891.1949">16654 81 512,'0'-39'0,"0"39"0,0 0 0,0-42 0,0 42 0,40 0 0,0 0 0,1 81 0,39-40 0,1 40 0,-42 39 0,2-39 0,0 0 0,39-1 0,-80-40 0,0-1 0,-40-39 0</inkml:trace>
          <inkml:trace contextRef="#ctx0" brushRef="#br0" timeOffset="21076.2055">16654 81 512,'321'284'0,"-321"-284"0,41 0 0,40-42 0,0 42 0,-41 0 0,0 0 0</inkml:trace>
          <inkml:trace contextRef="#ctx0" brushRef="#br0" timeOffset="26463.5134">16855 203 512,'0'0'0,"0"0"0,0-41 0,0 41 0,0 0 0,0 0 0,-40 0 0,40 0 0,0 0 0,0 0 0,0 0 0,0 0 0,0 0 0,0 0 0,40-40 0,-40 40 0,0 0 0,42 0 0,-3 0 0,0 0 0,2 0 0,-41 0 0,41 0 0,-41 40 0,40 1 0,0-1 0</inkml:trace>
          <inkml:trace contextRef="#ctx0" brushRef="#br0" timeOffset="26850.5358">16855 203 512,'363'321'0,"-363"-321"0,40 0 0,1 0 0,0-39 0,37-3 0,-36 3 0,39-42 0,-1 40 0</inkml:trace>
          <inkml:trace contextRef="#ctx0" brushRef="#br0" timeOffset="26614.5223">16855 203 512,'363'240'0,"-323"-159"0,1 0 0,0-42 0,-2 3 0,-39-1 0,0-2 0,39 1 0,-39 2 0,0-42 0,42 0 0,-84 0 0,42-42 0</inkml:trace>
        </inkml:traceGroup>
        <inkml:traceGroup>
          <inkml:annotationXML>
            <emma:emma xmlns:emma="http://www.w3.org/2003/04/emma" version="1.0">
              <emma:interpretation id="{06DF2814-26E5-4A4B-A196-504330D14476}" emma:medium="tactile" emma:mode="ink">
                <msink:context xmlns:msink="http://schemas.microsoft.com/ink/2010/main" type="inkWord" rotatedBoundingBox="23546,10118 24196,10122 24189,11169 23539,11165"/>
              </emma:interpretation>
            </emma:emma>
          </inkml:annotationXML>
          <inkml:trace contextRef="#ctx0" brushRef="#br0" timeOffset="27818.5911">18307 81 512,'201'-39'0,"-160"78"0,-1-39 0,-40 41 0,0-1 0,0 1 0,0-1 0,0-1 0,0 2 0,0 1 0,0-42 0,40 39 0,1 0 0,39 3 0,-40 38 0,41-40 0,-42 41 0,3-1 0,-42 2 0,0-2 0,-42-40 0,-36 41 0,-4-41 0,2-40 0,-41 0 0,39-40 0</inkml:trace>
          <inkml:trace contextRef="#ctx0" brushRef="#br0" timeOffset="27506.5733">18307 81 512,'40'0'0,"-40"-39"0,0 39 0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64" units="cm"/>
          <inkml:channel name="Y" type="integer" max="900" units="cm"/>
        </inkml:traceFormat>
        <inkml:channelProperties>
          <inkml:channelProperty channel="X" name="resolution" value="68.25484" units="1/cm"/>
          <inkml:channelProperty channel="Y" name="resolution" value="33.21033" units="1/cm"/>
        </inkml:channelProperties>
      </inkml:inkSource>
      <inkml:timestamp xml:id="ts0" timeString="2013-12-10T18:36:34.271"/>
    </inkml:context>
    <inkml:brush xml:id="br0">
      <inkml:brushProperty name="width" value="0.06667" units="cm"/>
      <inkml:brushProperty name="height" value="0.06667" units="cm"/>
      <inkml:brushProperty name="fitToCurve" value="1"/>
    </inkml:brush>
  </inkml:definitions>
  <inkml:traceGroup>
    <inkml:annotationXML>
      <emma:emma xmlns:emma="http://www.w3.org/2003/04/emma" version="1.0">
        <emma:interpretation id="{30E99582-1235-42C0-8BBE-58DBD16377D7}" emma:medium="tactile" emma:mode="ink">
          <msink:context xmlns:msink="http://schemas.microsoft.com/ink/2010/main" type="writingRegion" rotatedBoundingBox="12538,7136 12553,7136 12553,7151 12538,7151"/>
        </emma:interpretation>
      </emma:emma>
    </inkml:annotationXML>
    <inkml:traceGroup>
      <inkml:annotationXML>
        <emma:emma xmlns:emma="http://www.w3.org/2003/04/emma" version="1.0">
          <emma:interpretation id="{30909E1B-FCCE-4AC0-9FB5-52B887621D5A}" emma:medium="tactile" emma:mode="ink">
            <msink:context xmlns:msink="http://schemas.microsoft.com/ink/2010/main" type="paragraph" rotatedBoundingBox="12538,7136 12553,7136 12553,7151 12538,7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DF7060-287F-4070-A2A6-0AD030BEF596}" emma:medium="tactile" emma:mode="ink">
              <msink:context xmlns:msink="http://schemas.microsoft.com/ink/2010/main" type="line" rotatedBoundingBox="12538,7136 12553,7136 12553,7151 12538,7151"/>
            </emma:interpretation>
          </emma:emma>
        </inkml:annotationXML>
        <inkml:traceGroup>
          <inkml:annotationXML>
            <emma:emma xmlns:emma="http://www.w3.org/2003/04/emma" version="1.0">
              <emma:interpretation id="{E70D5E86-737E-45AE-9186-F528F0283926}" emma:medium="tactile" emma:mode="ink">
                <msink:context xmlns:msink="http://schemas.microsoft.com/ink/2010/main" type="inkWord" rotatedBoundingBox="12538,7136 12553,7136 12553,7151 12538,7151"/>
              </emma:interpretation>
            </emma:emma>
          </inkml:annotationXML>
          <inkml:trace contextRef="#ctx0" brushRef="#br0">0 0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ADA4A-0BB6-4F63-93DF-19803CBEBC62}" type="datetimeFigureOut">
              <a:rPr lang="tr-TR" smtClean="0"/>
              <a:t>27.11.2017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A5BC1-84F0-42D3-9D4D-CF19D998461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857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A5BC1-84F0-42D3-9D4D-CF19D9984619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61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58963"/>
            <a:ext cx="4038600" cy="452596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58963"/>
            <a:ext cx="4038600" cy="4525962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27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1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26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4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595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38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313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389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680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75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65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 smtClean="0"/>
              <a:t>Resim eklemek için simgeyi tıklatın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systemx\Desktop\UE_SUNUM\Slayt_resim\ust_icerik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C:\Documents and Settings\systemx\Desktop\UE_SUNUM\Slayt_resim\alt_icerik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191250"/>
            <a:ext cx="91440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C:\Documents and Settings\systemx\Desktop\UE_SUNUM\Slayt_resim\sdu_text_icerik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55625" y="125413"/>
            <a:ext cx="244792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sdu_logo_icerik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762000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başlık stili için tıklatın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58963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yriad Pro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yriad Pro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yriad Pro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Myriad Pro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b="1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27FB8-8ACB-4418-BE11-4395345AD2C4}" type="datetimeFigureOut">
              <a:rPr lang="tr-TR" smtClean="0"/>
              <a:pPr/>
              <a:t>27.11.2017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B5A00-0BBF-4A06-B3A4-52CB483A57BF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796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22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4" Type="http://schemas.openxmlformats.org/officeDocument/2006/relationships/image" Target="../media/image5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7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755576" y="2132856"/>
            <a:ext cx="7772400" cy="1470025"/>
          </a:xfrm>
        </p:spPr>
        <p:txBody>
          <a:bodyPr/>
          <a:lstStyle/>
          <a:p>
            <a:r>
              <a:rPr lang="tr-TR" dirty="0" smtClean="0"/>
              <a:t>BELLEK YÖNETİMİ</a:t>
            </a:r>
            <a:br>
              <a:rPr lang="tr-TR" dirty="0" smtClean="0"/>
            </a:br>
            <a:r>
              <a:rPr lang="tr-TR" dirty="0" smtClean="0"/>
              <a:t>Memory Management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Dr. </a:t>
            </a:r>
            <a:r>
              <a:rPr lang="tr-TR" dirty="0" err="1" smtClean="0"/>
              <a:t>Mevlüt</a:t>
            </a:r>
            <a:r>
              <a:rPr lang="tr-TR" dirty="0" smtClean="0"/>
              <a:t> ERSOY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8474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Bellek Yöneticisinin Görevi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b="0" dirty="0" smtClean="0"/>
              <a:t>Belleğin hangi parçalarının kullanımda olduğunu, hangi parçalarının kullanılmadığını izlemek,</a:t>
            </a:r>
          </a:p>
          <a:p>
            <a:endParaRPr lang="tr-TR" b="0" dirty="0" smtClean="0"/>
          </a:p>
          <a:p>
            <a:r>
              <a:rPr lang="tr-TR" b="0" dirty="0" smtClean="0"/>
              <a:t>Görevlere bellek tahsis etmek,</a:t>
            </a:r>
          </a:p>
          <a:p>
            <a:endParaRPr lang="tr-TR" b="0" dirty="0" smtClean="0"/>
          </a:p>
          <a:p>
            <a:r>
              <a:rPr lang="tr-TR" b="0" dirty="0" smtClean="0"/>
              <a:t>Tahsis edilen bellek alanını geri almak,</a:t>
            </a:r>
          </a:p>
          <a:p>
            <a:endParaRPr lang="tr-TR" b="0" dirty="0" smtClean="0"/>
          </a:p>
          <a:p>
            <a:r>
              <a:rPr lang="tr-TR" b="0" dirty="0" smtClean="0"/>
              <a:t>Bellek ile disk arasındaki takas işlemlerini gerçekleştirmektir.</a:t>
            </a:r>
            <a:endParaRPr lang="tr-TR" b="0" dirty="0"/>
          </a:p>
        </p:txBody>
      </p:sp>
    </p:spTree>
    <p:extLst>
      <p:ext uri="{BB962C8B-B14F-4D97-AF65-F5344CB8AC3E}">
        <p14:creationId xmlns:p14="http://schemas.microsoft.com/office/powerpoint/2010/main" val="41348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Basit Bellek Yönetimi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2"/>
          </a:xfrm>
        </p:spPr>
        <p:txBody>
          <a:bodyPr/>
          <a:lstStyle/>
          <a:p>
            <a:r>
              <a:rPr lang="tr-TR" b="0" dirty="0" smtClean="0"/>
              <a:t>Programlara atanan alanların, işletim sırasında yer değiştirmesine olanak sağlanıp sağlanmamasına göre yöntemler ikiye ayrılır.</a:t>
            </a:r>
            <a:endParaRPr lang="tr-TR" b="0" dirty="0"/>
          </a:p>
        </p:txBody>
      </p:sp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221617924"/>
              </p:ext>
            </p:extLst>
          </p:nvPr>
        </p:nvGraphicFramePr>
        <p:xfrm>
          <a:off x="1619672" y="3140968"/>
          <a:ext cx="6096000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86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Bellek Yönetimi(Bölümleme) Türleri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Tek ve Bitişken Bölümlü B.Y.</a:t>
            </a:r>
          </a:p>
          <a:p>
            <a:r>
              <a:rPr lang="tr-TR" dirty="0" smtClean="0"/>
              <a:t>Sabit Bölümlü B.Y.</a:t>
            </a:r>
          </a:p>
          <a:p>
            <a:r>
              <a:rPr lang="tr-TR" dirty="0" smtClean="0"/>
              <a:t>Değişken Bölümlü B.Y.</a:t>
            </a:r>
          </a:p>
          <a:p>
            <a:r>
              <a:rPr lang="tr-TR" dirty="0" smtClean="0"/>
              <a:t>Yeri Değişir Bölümlü B.Y.</a:t>
            </a:r>
          </a:p>
          <a:p>
            <a:r>
              <a:rPr lang="tr-TR" dirty="0" smtClean="0"/>
              <a:t>Sayfalı(</a:t>
            </a:r>
            <a:r>
              <a:rPr lang="tr-TR" dirty="0" err="1" smtClean="0"/>
              <a:t>Paging</a:t>
            </a:r>
            <a:r>
              <a:rPr lang="tr-TR" dirty="0" smtClean="0"/>
              <a:t>) B.Y.</a:t>
            </a:r>
          </a:p>
          <a:p>
            <a:r>
              <a:rPr lang="tr-TR" dirty="0" smtClean="0"/>
              <a:t>Sayfalı Görüntü(</a:t>
            </a:r>
            <a:r>
              <a:rPr lang="tr-TR" dirty="0" err="1" smtClean="0"/>
              <a:t>Shadow</a:t>
            </a:r>
            <a:r>
              <a:rPr lang="tr-TR" dirty="0" smtClean="0"/>
              <a:t>) B.Y.</a:t>
            </a:r>
          </a:p>
          <a:p>
            <a:r>
              <a:rPr lang="tr-TR" dirty="0" smtClean="0"/>
              <a:t>Kesimli(</a:t>
            </a:r>
            <a:r>
              <a:rPr lang="tr-TR" dirty="0" err="1" smtClean="0"/>
              <a:t>Segment</a:t>
            </a:r>
            <a:r>
              <a:rPr lang="tr-TR" dirty="0" smtClean="0"/>
              <a:t>) Görüntü B.Y.</a:t>
            </a:r>
          </a:p>
          <a:p>
            <a:r>
              <a:rPr lang="tr-TR" dirty="0" smtClean="0"/>
              <a:t>Sayfalı-Kesimli Görüntü B.Y.</a:t>
            </a:r>
            <a:endParaRPr lang="tr-TR" dirty="0"/>
          </a:p>
        </p:txBody>
      </p:sp>
      <p:cxnSp>
        <p:nvCxnSpPr>
          <p:cNvPr id="5" name="Düz Ok Bağlayıcısı 4"/>
          <p:cNvCxnSpPr/>
          <p:nvPr/>
        </p:nvCxnSpPr>
        <p:spPr>
          <a:xfrm>
            <a:off x="5724128" y="1938320"/>
            <a:ext cx="0" cy="352839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/>
          <p:cNvSpPr txBox="1"/>
          <p:nvPr/>
        </p:nvSpPr>
        <p:spPr>
          <a:xfrm>
            <a:off x="5724128" y="2111367"/>
            <a:ext cx="9028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Eskiden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Yeniye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6827678" y="2132856"/>
            <a:ext cx="11447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Basitten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Karmaşığa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6105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51384"/>
          </a:xfrm>
        </p:spPr>
        <p:txBody>
          <a:bodyPr/>
          <a:lstStyle/>
          <a:p>
            <a:r>
              <a:rPr lang="tr-TR" sz="3600" dirty="0" smtClean="0"/>
              <a:t>Tek ve Bitişken Bellek Yönetim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Tek bir görev çalıştırılması prensibi vardır.</a:t>
            </a:r>
          </a:p>
          <a:p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5375"/>
            <a:ext cx="7830527" cy="298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5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0" t="48288" r="25019" b="7409"/>
          <a:stretch/>
        </p:blipFill>
        <p:spPr bwMode="auto">
          <a:xfrm>
            <a:off x="1979712" y="1464088"/>
            <a:ext cx="5846476" cy="434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51384"/>
          </a:xfrm>
        </p:spPr>
        <p:txBody>
          <a:bodyPr/>
          <a:lstStyle/>
          <a:p>
            <a:r>
              <a:rPr lang="tr-TR" sz="3600" dirty="0" smtClean="0"/>
              <a:t>Tek ve Bitişken Bellek Yönetim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35568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971" y="1124745"/>
            <a:ext cx="5489376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Sabit Bölümlü Bellek yönetimi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534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smtClean="0"/>
              <a:t>Sabit Bölümlü Bellek Yönetimi</a:t>
            </a:r>
            <a:endParaRPr lang="tr-TR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09674"/>
            <a:ext cx="8144609" cy="531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64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68" y="1988840"/>
            <a:ext cx="64008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smtClean="0"/>
              <a:t>Sabit Bölümlü Bellek Yönetimi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5986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75524"/>
            <a:ext cx="7296497" cy="483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Mürekkep 21"/>
              <p14:cNvContentPartPr/>
              <p14:nvPr/>
            </p14:nvContentPartPr>
            <p14:xfrm>
              <a:off x="6212286" y="2902623"/>
              <a:ext cx="360" cy="360"/>
            </p14:xfrm>
          </p:contentPart>
        </mc:Choice>
        <mc:Fallback xmlns="">
          <p:pic>
            <p:nvPicPr>
              <p:cNvPr id="22" name="Mürekkep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04006" y="2894343"/>
                <a:ext cx="16920" cy="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99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707164" cy="496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49" name="Mürekkep 2048"/>
              <p14:cNvContentPartPr/>
              <p14:nvPr/>
            </p14:nvContentPartPr>
            <p14:xfrm>
              <a:off x="8055126" y="2424183"/>
              <a:ext cx="117000" cy="0"/>
            </p14:xfrm>
          </p:contentPart>
        </mc:Choice>
        <mc:Fallback xmlns="">
          <p:pic>
            <p:nvPicPr>
              <p:cNvPr id="2049" name="Mürekkep 204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117000" cy="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941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Bellek Yönetimi Kapsamı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tr-TR" sz="2800" b="0" dirty="0" smtClean="0">
                <a:latin typeface="+mn-lt"/>
              </a:rPr>
              <a:t>Programların ve işlenen verilerin ana bellekte yer alacakları konumların belirlenmesi, düzenlenmesi, izlenmesi, gereksenen alanların sağlanması, bu alanların taşmaların denetlenmesi gibi işlemler </a:t>
            </a:r>
            <a:r>
              <a:rPr lang="tr-TR" sz="2800" dirty="0" smtClean="0">
                <a:latin typeface="+mn-lt"/>
              </a:rPr>
              <a:t>bellek yönetimi </a:t>
            </a:r>
            <a:r>
              <a:rPr lang="tr-TR" sz="2800" b="0" dirty="0" smtClean="0">
                <a:latin typeface="+mn-lt"/>
              </a:rPr>
              <a:t>kapsamındadır.</a:t>
            </a:r>
            <a:endParaRPr lang="tr-TR" sz="2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613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07368"/>
          </a:xfrm>
        </p:spPr>
        <p:txBody>
          <a:bodyPr/>
          <a:lstStyle/>
          <a:p>
            <a:r>
              <a:rPr lang="tr-TR" sz="3200" dirty="0" smtClean="0"/>
              <a:t>Sabit Bölümlü Bellek Yönetimi</a:t>
            </a:r>
            <a:endParaRPr lang="tr-TR" sz="3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2" t="18971" r="16879" b="38664"/>
          <a:stretch/>
        </p:blipFill>
        <p:spPr bwMode="auto">
          <a:xfrm>
            <a:off x="1655790" y="1340768"/>
            <a:ext cx="6541964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827584" y="5157192"/>
            <a:ext cx="741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 smtClean="0"/>
              <a:t>Sabit bölümlü </a:t>
            </a:r>
            <a:r>
              <a:rPr lang="tr-TR" b="1" dirty="0"/>
              <a:t>bellek yönetimi</a:t>
            </a:r>
            <a:r>
              <a:rPr lang="tr-TR" dirty="0"/>
              <a:t>nde ana bellek, işletim sistemi ve kullanıcı alanları olmak üzere bitişken, irili ufaklı, birden çok bölüm olarak düzenlenir.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17" name="Mürekkep 4116"/>
              <p14:cNvContentPartPr/>
              <p14:nvPr/>
            </p14:nvContentPartPr>
            <p14:xfrm>
              <a:off x="6836526" y="2249223"/>
              <a:ext cx="14760" cy="15480"/>
            </p14:xfrm>
          </p:contentPart>
        </mc:Choice>
        <mc:Fallback xmlns="">
          <p:pic>
            <p:nvPicPr>
              <p:cNvPr id="4117" name="Mürekkep 41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24646" y="2237343"/>
                <a:ext cx="3852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33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79376"/>
          </a:xfrm>
        </p:spPr>
        <p:txBody>
          <a:bodyPr/>
          <a:lstStyle/>
          <a:p>
            <a:r>
              <a:rPr lang="tr-TR" sz="3600" dirty="0" smtClean="0"/>
              <a:t>Sabit Bölümlü Bellek Yönetimi</a:t>
            </a:r>
            <a:endParaRPr lang="tr-TR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4" t="23260" r="26846" b="18401"/>
          <a:stretch/>
        </p:blipFill>
        <p:spPr bwMode="auto">
          <a:xfrm>
            <a:off x="1475656" y="1770681"/>
            <a:ext cx="5832648" cy="457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Mürekkep 3"/>
              <p14:cNvContentPartPr/>
              <p14:nvPr/>
            </p14:nvContentPartPr>
            <p14:xfrm>
              <a:off x="2351366" y="3222303"/>
              <a:ext cx="360" cy="360"/>
            </p14:xfrm>
          </p:contentPart>
        </mc:Choice>
        <mc:Fallback xmlns="">
          <p:pic>
            <p:nvPicPr>
              <p:cNvPr id="4" name="Mürekkep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9486" y="3210423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5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smtClean="0"/>
              <a:t>Değişken Bölümlü Bellek Yönetimi</a:t>
            </a:r>
            <a:endParaRPr lang="tr-TR" sz="3600" dirty="0"/>
          </a:p>
        </p:txBody>
      </p:sp>
      <p:pic>
        <p:nvPicPr>
          <p:cNvPr id="5" name="Picture 5" descr="f4.pdf"/>
          <p:cNvPicPr>
            <a:picLocks noChangeAspect="1"/>
          </p:cNvPicPr>
          <p:nvPr/>
        </p:nvPicPr>
        <p:blipFill rotWithShape="1">
          <a:blip r:embed="rId2"/>
          <a:srcRect l="-983" t="8002" r="983" b="30601"/>
          <a:stretch/>
        </p:blipFill>
        <p:spPr>
          <a:xfrm>
            <a:off x="755576" y="1052736"/>
            <a:ext cx="7306407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79376"/>
          </a:xfrm>
        </p:spPr>
        <p:txBody>
          <a:bodyPr/>
          <a:lstStyle/>
          <a:p>
            <a:r>
              <a:rPr lang="tr-TR" sz="3600" dirty="0" smtClean="0"/>
              <a:t>Değişken Bölümlü Bellek Yönetimi</a:t>
            </a:r>
            <a:endParaRPr lang="tr-T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4" y="1628800"/>
            <a:ext cx="9036496" cy="488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24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60" y="1784104"/>
            <a:ext cx="8964488" cy="476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600" dirty="0" smtClean="0"/>
              <a:t>Değişken Bölümlü Bellek Yönetimi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4325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Belleğin Parçalanma sorunu</a:t>
            </a:r>
            <a:endParaRPr lang="tr-T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06150"/>
            <a:ext cx="6373405" cy="5139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455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Bitiştirme İşlemi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968552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tr-TR" b="0" dirty="0"/>
              <a:t>Derleyiciler, program başlangıç adresinin sıfır varsayıldığı, yeri değişir olarak nitelenen amaç programlar üretirler. </a:t>
            </a:r>
            <a:endParaRPr lang="tr-TR" b="0" dirty="0" smtClean="0"/>
          </a:p>
          <a:p>
            <a:pPr algn="just"/>
            <a:endParaRPr lang="tr-TR" b="0" dirty="0"/>
          </a:p>
          <a:p>
            <a:pPr algn="just"/>
            <a:r>
              <a:rPr lang="tr-TR" b="0" dirty="0" smtClean="0"/>
              <a:t>Bu </a:t>
            </a:r>
            <a:r>
              <a:rPr lang="tr-TR" b="0" dirty="0"/>
              <a:t>programlar komut kodları ve işlenen adreslerinden oluşur. </a:t>
            </a:r>
            <a:endParaRPr lang="tr-TR" b="0" dirty="0" smtClean="0"/>
          </a:p>
          <a:p>
            <a:pPr algn="just"/>
            <a:r>
              <a:rPr lang="tr-TR" b="0" dirty="0" smtClean="0"/>
              <a:t>İşlenen </a:t>
            </a:r>
            <a:r>
              <a:rPr lang="tr-TR" b="0" dirty="0"/>
              <a:t>adresleri, </a:t>
            </a:r>
            <a:r>
              <a:rPr lang="tr-TR" dirty="0"/>
              <a:t>konuma duyarlı </a:t>
            </a:r>
            <a:r>
              <a:rPr lang="tr-TR" b="0" dirty="0"/>
              <a:t>ya da </a:t>
            </a:r>
            <a:r>
              <a:rPr lang="tr-TR" dirty="0"/>
              <a:t>konuma duyarsız </a:t>
            </a:r>
            <a:r>
              <a:rPr lang="tr-TR" b="0" dirty="0"/>
              <a:t>değerler olarak ikiye ayrılırlar</a:t>
            </a:r>
            <a:r>
              <a:rPr lang="tr-TR" b="0" dirty="0" smtClean="0"/>
              <a:t>.</a:t>
            </a:r>
          </a:p>
          <a:p>
            <a:pPr lvl="1" algn="just"/>
            <a:r>
              <a:rPr lang="tr-TR" dirty="0"/>
              <a:t>Değişmezler, ana işlem birimi yazmaç numaraları, fiziksel giriş/çıkış kapı adresleri konuma duyarsız işlenen değerleridir</a:t>
            </a:r>
            <a:r>
              <a:rPr lang="tr-TR" dirty="0" smtClean="0"/>
              <a:t>.</a:t>
            </a:r>
          </a:p>
          <a:p>
            <a:pPr lvl="1" algn="just"/>
            <a:r>
              <a:rPr lang="tr-TR" dirty="0"/>
              <a:t>Bellek erişimli komutlarda, bellek sözcük adresleri, konuma duyarlı işlenen adreslerini oluştururlar. </a:t>
            </a:r>
            <a:endParaRPr lang="tr-TR" b="0" dirty="0"/>
          </a:p>
        </p:txBody>
      </p:sp>
    </p:spTree>
    <p:extLst>
      <p:ext uri="{BB962C8B-B14F-4D97-AF65-F5344CB8AC3E}">
        <p14:creationId xmlns:p14="http://schemas.microsoft.com/office/powerpoint/2010/main" val="189384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Boş Bellek Alanlarının Aranması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0" dirty="0" smtClean="0"/>
              <a:t>İkili </a:t>
            </a:r>
            <a:r>
              <a:rPr lang="tr-TR" b="0" dirty="0"/>
              <a:t>haritalama (Bit-</a:t>
            </a:r>
            <a:r>
              <a:rPr lang="tr-TR" b="0" dirty="0" err="1"/>
              <a:t>map</a:t>
            </a:r>
            <a:r>
              <a:rPr lang="tr-TR" b="0" dirty="0" smtClean="0"/>
              <a:t>)</a:t>
            </a:r>
          </a:p>
          <a:p>
            <a:endParaRPr lang="tr-TR" b="0" dirty="0"/>
          </a:p>
          <a:p>
            <a:r>
              <a:rPr lang="tr-TR" b="0" dirty="0" smtClean="0"/>
              <a:t>Bağlı Listeler</a:t>
            </a:r>
          </a:p>
          <a:p>
            <a:endParaRPr lang="tr-TR" b="0" dirty="0"/>
          </a:p>
          <a:p>
            <a:r>
              <a:rPr lang="tr-TR" b="0" dirty="0" smtClean="0"/>
              <a:t>Komşu </a:t>
            </a:r>
            <a:r>
              <a:rPr lang="tr-TR" b="0" dirty="0"/>
              <a:t>Sistemler (</a:t>
            </a:r>
            <a:r>
              <a:rPr lang="tr-TR" b="0" dirty="0" err="1"/>
              <a:t>Buddy</a:t>
            </a:r>
            <a:r>
              <a:rPr lang="tr-TR" b="0" dirty="0"/>
              <a:t> </a:t>
            </a:r>
            <a:r>
              <a:rPr lang="tr-TR" b="0" dirty="0" err="1"/>
              <a:t>System</a:t>
            </a:r>
            <a:r>
              <a:rPr lang="tr-TR" b="0" dirty="0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0002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İkili haritalama (Bit-</a:t>
            </a:r>
            <a:r>
              <a:rPr lang="tr-TR" b="0" dirty="0" err="1"/>
              <a:t>map</a:t>
            </a:r>
            <a:r>
              <a:rPr lang="tr-TR" b="0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b="0" dirty="0"/>
              <a:t>Bu yöntemde bellek mantıksal olarak sabit boyutlu </a:t>
            </a:r>
            <a:r>
              <a:rPr lang="tr-TR" b="0" dirty="0" smtClean="0"/>
              <a:t>küçük birimlere </a:t>
            </a:r>
            <a:r>
              <a:rPr lang="tr-TR" b="0" dirty="0"/>
              <a:t>bölünür. Bölümün boyutu birkaç sözcük uzunluğundan, birkaç KB’a kadar olabilir</a:t>
            </a:r>
            <a:r>
              <a:rPr lang="tr-TR" b="0" dirty="0" smtClean="0"/>
              <a:t>.</a:t>
            </a:r>
          </a:p>
          <a:p>
            <a:r>
              <a:rPr lang="tr-TR" b="0" dirty="0"/>
              <a:t>Bu bölümlerin boş yada dolu olması hakkında bilgiler ikili haritada gösterilir. Haritanın </a:t>
            </a:r>
            <a:r>
              <a:rPr lang="tr-TR" b="0" dirty="0" smtClean="0"/>
              <a:t>her biti </a:t>
            </a:r>
            <a:r>
              <a:rPr lang="tr-TR" b="0" dirty="0"/>
              <a:t>bir bellek bölümünün durumunu gösterir. Bölüm boşsa bit = 0, doluysa bit = 1 </a:t>
            </a:r>
            <a:r>
              <a:rPr lang="tr-TR" b="0" dirty="0" smtClean="0"/>
              <a:t>değerini alır.</a:t>
            </a:r>
          </a:p>
          <a:p>
            <a:r>
              <a:rPr lang="tr-TR" b="0" dirty="0"/>
              <a:t>İkili haritalarda, gelen görev k boyutlu ise, ardışık k </a:t>
            </a:r>
            <a:r>
              <a:rPr lang="tr-TR" b="0" dirty="0" err="1"/>
              <a:t>sayısıda</a:t>
            </a:r>
            <a:r>
              <a:rPr lang="tr-TR" b="0" dirty="0"/>
              <a:t> 0 (boş) bellek </a:t>
            </a:r>
            <a:r>
              <a:rPr lang="tr-TR" b="0" dirty="0" smtClean="0"/>
              <a:t>yerinin aranması </a:t>
            </a:r>
            <a:r>
              <a:rPr lang="tr-TR" b="0" dirty="0"/>
              <a:t>gerekir. Bu ise, </a:t>
            </a:r>
            <a:r>
              <a:rPr lang="tr-TR" b="0" dirty="0" smtClean="0"/>
              <a:t>ikili haritalamanın </a:t>
            </a:r>
            <a:r>
              <a:rPr lang="tr-TR" b="0" dirty="0"/>
              <a:t>yavaş olmasına yol açtığından pratikte </a:t>
            </a:r>
            <a:r>
              <a:rPr lang="tr-TR" b="0" dirty="0" smtClean="0"/>
              <a:t>az kullanılmasına </a:t>
            </a:r>
            <a:r>
              <a:rPr lang="tr-TR" b="0" dirty="0"/>
              <a:t>neden olur.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557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dirty="0"/>
              <a:t>İkili haritalama (Bit-</a:t>
            </a:r>
            <a:r>
              <a:rPr lang="tr-TR" b="0" dirty="0" err="1"/>
              <a:t>map</a:t>
            </a:r>
            <a:r>
              <a:rPr lang="tr-TR" b="0" dirty="0"/>
              <a:t>)</a:t>
            </a:r>
            <a:endParaRPr lang="tr-T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2314575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6" y="2450976"/>
            <a:ext cx="787717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7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43000" y="1295400"/>
            <a:ext cx="4191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285750" indent="-285750"/>
            <a:r>
              <a:rPr lang="tr-TR" sz="2800" b="1" i="1" dirty="0" smtClean="0">
                <a:solidFill>
                  <a:schemeClr val="tx2"/>
                </a:solidFill>
                <a:latin typeface="Times New Roman" pitchFamily="18" charset="0"/>
              </a:rPr>
              <a:t>Ana Bellek</a:t>
            </a:r>
            <a:endParaRPr lang="en-AU" sz="2800" b="1" i="1" dirty="0">
              <a:solidFill>
                <a:schemeClr val="tx2"/>
              </a:solidFill>
              <a:latin typeface="Times New Roman" pitchFamily="18" charset="0"/>
            </a:endParaRP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Cache on Chip (internal cache)</a:t>
            </a: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External Cache memory</a:t>
            </a: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RAM</a:t>
            </a:r>
            <a:endParaRPr lang="en-AU" sz="3600" b="1" i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136485" y="3357282"/>
            <a:ext cx="4191000" cy="914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285750" indent="-285750"/>
            <a:r>
              <a:rPr lang="tr-TR" sz="2800" b="1" i="1" dirty="0" smtClean="0">
                <a:solidFill>
                  <a:schemeClr val="tx2"/>
                </a:solidFill>
                <a:latin typeface="Times New Roman" pitchFamily="18" charset="0"/>
              </a:rPr>
              <a:t>İkincil Bellek</a:t>
            </a:r>
            <a:endParaRPr lang="en-AU" sz="2800" b="1" i="1" dirty="0">
              <a:solidFill>
                <a:schemeClr val="tx2"/>
              </a:solidFill>
              <a:latin typeface="Times New Roman" pitchFamily="18" charset="0"/>
            </a:endParaRPr>
          </a:p>
          <a:p>
            <a:pPr marL="285750" indent="-285750">
              <a:buFontTx/>
              <a:buChar char="•"/>
            </a:pPr>
            <a:r>
              <a:rPr lang="en-AU" sz="2400" dirty="0">
                <a:solidFill>
                  <a:schemeClr val="tx2"/>
                </a:solidFill>
                <a:latin typeface="Times New Roman" pitchFamily="18" charset="0"/>
              </a:rPr>
              <a:t>Hard Disk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106273" y="4572000"/>
            <a:ext cx="4191000" cy="167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285750" indent="-285750"/>
            <a:r>
              <a:rPr lang="tr-TR" sz="2800" b="1" i="1" dirty="0" smtClean="0">
                <a:solidFill>
                  <a:schemeClr val="tx2"/>
                </a:solidFill>
                <a:latin typeface="Times New Roman" pitchFamily="18" charset="0"/>
              </a:rPr>
              <a:t>Üçüncül Bellek</a:t>
            </a:r>
            <a:endParaRPr lang="en-AU" sz="2800" b="1" i="1" dirty="0">
              <a:solidFill>
                <a:schemeClr val="tx2"/>
              </a:solidFill>
              <a:latin typeface="Times New Roman" pitchFamily="18" charset="0"/>
            </a:endParaRP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CD ROM</a:t>
            </a: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Floppy</a:t>
            </a:r>
          </a:p>
          <a:p>
            <a:pPr marL="285750" indent="-285750">
              <a:buFontTx/>
              <a:buChar char="•"/>
            </a:pPr>
            <a:r>
              <a:rPr lang="en-AU" sz="2400" dirty="0">
                <a:latin typeface="Times New Roman" pitchFamily="18" charset="0"/>
              </a:rPr>
              <a:t>Tape</a:t>
            </a:r>
            <a:endParaRPr lang="en-AU" sz="2800" b="1" i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 flipV="1">
            <a:off x="5867400" y="1447800"/>
            <a:ext cx="0" cy="449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019800" y="1831975"/>
            <a:ext cx="292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tr-TR" sz="2400" b="1" i="1" dirty="0" smtClean="0">
                <a:solidFill>
                  <a:schemeClr val="tx2"/>
                </a:solidFill>
                <a:latin typeface="Times New Roman" pitchFamily="18" charset="0"/>
              </a:rPr>
              <a:t>Erişim süresi azalır</a:t>
            </a:r>
            <a:endParaRPr lang="en-AU" sz="2400" b="1" i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263620" y="3198168"/>
            <a:ext cx="20730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tr-TR" sz="2400" b="1" i="1" dirty="0" smtClean="0">
                <a:solidFill>
                  <a:schemeClr val="tx2"/>
                </a:solidFill>
                <a:latin typeface="Times New Roman" pitchFamily="18" charset="0"/>
              </a:rPr>
              <a:t>Kapasite azalır</a:t>
            </a:r>
            <a:endParaRPr lang="en-AU" sz="2400" b="1" i="1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088483" y="4722168"/>
            <a:ext cx="18501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tr-TR" sz="2400" b="1" i="1" dirty="0" smtClean="0">
                <a:solidFill>
                  <a:schemeClr val="tx2"/>
                </a:solidFill>
                <a:latin typeface="Times New Roman" pitchFamily="18" charset="0"/>
              </a:rPr>
              <a:t>Maliyet artar</a:t>
            </a:r>
            <a:endParaRPr lang="en-AU" sz="2400" b="1" i="1" dirty="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3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Bağlı Listeler Yöntemi</a:t>
            </a: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Mürekkep 6"/>
              <p14:cNvContentPartPr/>
              <p14:nvPr/>
            </p14:nvContentPartPr>
            <p14:xfrm>
              <a:off x="1768166" y="3570063"/>
              <a:ext cx="6945480" cy="450360"/>
            </p14:xfrm>
          </p:contentPart>
        </mc:Choice>
        <mc:Fallback xmlns="">
          <p:pic>
            <p:nvPicPr>
              <p:cNvPr id="7" name="Mürekkep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6286" y="3558183"/>
                <a:ext cx="6969240" cy="4744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144000" cy="3598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585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3200" b="0" dirty="0"/>
              <a:t>Bağlı Listeler ile Bellek Yönetiminde</a:t>
            </a:r>
            <a:br>
              <a:rPr lang="tr-TR" sz="3200" b="0" dirty="0"/>
            </a:br>
            <a:r>
              <a:rPr lang="tr-TR" sz="3200" b="0" dirty="0"/>
              <a:t>Bellek tahsis etme yöntemleri</a:t>
            </a:r>
            <a:endParaRPr lang="tr-TR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İlk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Algoritması</a:t>
            </a:r>
            <a:r>
              <a:rPr lang="en-US" dirty="0"/>
              <a:t> (First Fit</a:t>
            </a:r>
            <a:r>
              <a:rPr lang="en-US" dirty="0" smtClean="0"/>
              <a:t>)</a:t>
            </a:r>
            <a:endParaRPr lang="tr-TR" dirty="0" smtClean="0"/>
          </a:p>
          <a:p>
            <a:r>
              <a:rPr lang="tr-TR" dirty="0"/>
              <a:t>Sonraki Uygun Yer Algoritması (</a:t>
            </a:r>
            <a:r>
              <a:rPr lang="tr-TR" dirty="0" err="1"/>
              <a:t>Next</a:t>
            </a:r>
            <a:r>
              <a:rPr lang="tr-TR" dirty="0"/>
              <a:t> Fit</a:t>
            </a:r>
            <a:r>
              <a:rPr lang="tr-TR" dirty="0" smtClean="0"/>
              <a:t>)</a:t>
            </a:r>
          </a:p>
          <a:p>
            <a:r>
              <a:rPr lang="tr-TR" dirty="0"/>
              <a:t>En Uygun Yer Algoritması (Best Fit</a:t>
            </a:r>
            <a:r>
              <a:rPr lang="tr-TR" dirty="0" smtClean="0"/>
              <a:t>)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9266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Komşu sistemler</a:t>
            </a:r>
            <a:endParaRPr lang="tr-T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" y="2398556"/>
            <a:ext cx="9069015" cy="275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17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3" t="29524" r="15238" b="15619"/>
          <a:stretch/>
        </p:blipFill>
        <p:spPr bwMode="auto">
          <a:xfrm>
            <a:off x="323528" y="1628800"/>
            <a:ext cx="849519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48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32856"/>
            <a:ext cx="800478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2555776" y="694437"/>
            <a:ext cx="4302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600" dirty="0" smtClean="0"/>
              <a:t>Takaslama (</a:t>
            </a:r>
            <a:r>
              <a:rPr lang="tr-TR" sz="3600" dirty="0" err="1" smtClean="0"/>
              <a:t>Swapping</a:t>
            </a:r>
            <a:r>
              <a:rPr lang="tr-TR" sz="3600" dirty="0" smtClean="0"/>
              <a:t>)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388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21332" r="20833" b="29524"/>
          <a:stretch/>
        </p:blipFill>
        <p:spPr bwMode="auto">
          <a:xfrm>
            <a:off x="611560" y="1603015"/>
            <a:ext cx="7632848" cy="4163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52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tr-TR" dirty="0" smtClean="0"/>
              <a:t>Sayfalı Bellek Yönetimi</a:t>
            </a:r>
            <a:endParaRPr lang="tr-TR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5" t="15000" r="10214" b="14530"/>
          <a:stretch/>
        </p:blipFill>
        <p:spPr bwMode="auto">
          <a:xfrm>
            <a:off x="910026" y="1340768"/>
            <a:ext cx="7334382" cy="510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Mürekkep 11"/>
              <p14:cNvContentPartPr/>
              <p14:nvPr/>
            </p14:nvContentPartPr>
            <p14:xfrm>
              <a:off x="4513806" y="2569103"/>
              <a:ext cx="360" cy="360"/>
            </p14:xfrm>
          </p:contentPart>
        </mc:Choice>
        <mc:Fallback xmlns="">
          <p:pic>
            <p:nvPicPr>
              <p:cNvPr id="12" name="Mürekkep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1926" y="2557223"/>
                <a:ext cx="24120" cy="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649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Sayfalı Bellek Yönetimi Adresleme Mantığı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14031" r="17730" b="29293"/>
          <a:stretch/>
        </p:blipFill>
        <p:spPr bwMode="auto">
          <a:xfrm>
            <a:off x="467544" y="1916832"/>
            <a:ext cx="7835705" cy="4318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7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32677" r="16346" b="11754"/>
          <a:stretch/>
        </p:blipFill>
        <p:spPr bwMode="auto">
          <a:xfrm>
            <a:off x="105977" y="1124744"/>
            <a:ext cx="9074535" cy="462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380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19200" r="16692" b="11385"/>
          <a:stretch/>
        </p:blipFill>
        <p:spPr bwMode="auto">
          <a:xfrm>
            <a:off x="539552" y="1052736"/>
            <a:ext cx="8159262" cy="528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50912" y="404664"/>
            <a:ext cx="8229600" cy="807368"/>
          </a:xfrm>
        </p:spPr>
        <p:txBody>
          <a:bodyPr/>
          <a:lstStyle/>
          <a:p>
            <a:r>
              <a:rPr lang="tr-TR" dirty="0" err="1" smtClean="0"/>
              <a:t>Associative</a:t>
            </a:r>
            <a:r>
              <a:rPr lang="tr-TR" dirty="0" smtClean="0"/>
              <a:t> Ön Bellek Kullanımı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8734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93" y="404664"/>
            <a:ext cx="8508884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18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Adres Dönüştürme İşlemleri</a:t>
            </a:r>
            <a:endParaRPr lang="tr-T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3" t="41750" r="25469" b="29125"/>
          <a:stretch/>
        </p:blipFill>
        <p:spPr bwMode="auto">
          <a:xfrm>
            <a:off x="179511" y="1772816"/>
            <a:ext cx="8920957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56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3536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Kesimli Bellek Yönetimi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1196752"/>
            <a:ext cx="636131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68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7" t="5907" r="14269" b="11939"/>
          <a:stretch/>
        </p:blipFill>
        <p:spPr bwMode="auto">
          <a:xfrm>
            <a:off x="864096" y="886299"/>
            <a:ext cx="7668344" cy="549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60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32 b</a:t>
            </a:r>
            <a:r>
              <a:rPr lang="tr-TR" dirty="0" smtClean="0"/>
              <a:t>it Intel Mimarisi Mantıksal Adres Fiziksel Adres Dönüşümü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2" y="1916832"/>
            <a:ext cx="914696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26471" y="3789040"/>
            <a:ext cx="91175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Bir görevin mantıksal adres bloğunda iki özel </a:t>
            </a:r>
            <a:r>
              <a:rPr lang="tr-TR" sz="2400" dirty="0" err="1" smtClean="0"/>
              <a:t>segment</a:t>
            </a:r>
            <a:r>
              <a:rPr lang="tr-TR" sz="2400" dirty="0" smtClean="0"/>
              <a:t> ayrılır.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 ilk </a:t>
            </a:r>
            <a:r>
              <a:rPr lang="tr-TR" sz="2400" dirty="0" err="1" smtClean="0"/>
              <a:t>segment</a:t>
            </a:r>
            <a:r>
              <a:rPr lang="tr-TR" sz="2400" dirty="0" smtClean="0"/>
              <a:t> göreve özel 8K boyutundadır.(</a:t>
            </a:r>
            <a:r>
              <a:rPr lang="tr-TR" sz="2400" b="1" dirty="0" err="1"/>
              <a:t>local</a:t>
            </a:r>
            <a:r>
              <a:rPr lang="tr-TR" sz="2400" b="1" dirty="0"/>
              <a:t> </a:t>
            </a:r>
            <a:r>
              <a:rPr lang="tr-TR" sz="2400" b="1" dirty="0" err="1"/>
              <a:t>descriptor</a:t>
            </a:r>
            <a:r>
              <a:rPr lang="tr-TR" sz="2400" b="1" dirty="0"/>
              <a:t> </a:t>
            </a:r>
            <a:r>
              <a:rPr lang="tr-TR" sz="2400" b="1" dirty="0" err="1"/>
              <a:t>table</a:t>
            </a:r>
            <a:r>
              <a:rPr lang="tr-TR" sz="2400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ikinci </a:t>
            </a:r>
            <a:r>
              <a:rPr lang="tr-TR" sz="2400" dirty="0" err="1" smtClean="0"/>
              <a:t>segment</a:t>
            </a:r>
            <a:r>
              <a:rPr lang="tr-TR" sz="2400" dirty="0" smtClean="0"/>
              <a:t> tüm görevler tarafından paylaşılan </a:t>
            </a:r>
            <a:r>
              <a:rPr lang="tr-TR" sz="2400" dirty="0" err="1" smtClean="0"/>
              <a:t>segmenttir</a:t>
            </a:r>
            <a:r>
              <a:rPr lang="tr-TR" sz="2400" dirty="0" smtClean="0"/>
              <a:t>.</a:t>
            </a:r>
            <a:r>
              <a:rPr lang="tr-TR" sz="2400" b="1" dirty="0"/>
              <a:t> global </a:t>
            </a:r>
            <a:r>
              <a:rPr lang="tr-TR" sz="2400" b="1" dirty="0" err="1"/>
              <a:t>descriptor</a:t>
            </a:r>
            <a:r>
              <a:rPr lang="tr-TR" sz="2400" b="1" dirty="0"/>
              <a:t> </a:t>
            </a:r>
            <a:r>
              <a:rPr lang="tr-TR" sz="2400" b="1" dirty="0" err="1"/>
              <a:t>table</a:t>
            </a:r>
            <a:endParaRPr lang="tr-T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Her görev için 16 K </a:t>
            </a:r>
            <a:r>
              <a:rPr lang="tr-TR" sz="2400" dirty="0" err="1" smtClean="0"/>
              <a:t>segment</a:t>
            </a:r>
            <a:r>
              <a:rPr lang="tr-TR" sz="2400" dirty="0" smtClean="0"/>
              <a:t> boylarını destekler.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4GB’ a kadar </a:t>
            </a:r>
            <a:r>
              <a:rPr lang="tr-TR" sz="2400" dirty="0" err="1" smtClean="0"/>
              <a:t>segment</a:t>
            </a:r>
            <a:r>
              <a:rPr lang="tr-TR" sz="2400" dirty="0" smtClean="0"/>
              <a:t> olabilir.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32 bit mimari 4KB ve 4MB arasında sayfa boyutlarına izin verebilir.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8717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Sanal Bellek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Sanal belleği en önemli avantajı fiziksel bellekten büyük görevlerin çalıştırılabilmesini sağlamasıdır.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194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2" y="908720"/>
            <a:ext cx="6239152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Sanal Bellek (Virtual Memory)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3126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23528" y="908720"/>
            <a:ext cx="8363272" cy="5476205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Adres dönüştürme sürecinin ortasında, denetimin donanımdan bellek yönetici yazılımına aktarılmasından sonra gerçekleşmesi gereken işlemler şunlardır;</a:t>
            </a:r>
          </a:p>
          <a:p>
            <a:pPr marL="0" indent="0">
              <a:buNone/>
            </a:pPr>
            <a:endParaRPr lang="tr-TR" dirty="0" smtClean="0"/>
          </a:p>
          <a:p>
            <a:pPr lvl="1"/>
            <a:r>
              <a:rPr lang="tr-TR" dirty="0" smtClean="0"/>
              <a:t>Bellekte göreve atanacak boş bir sayfa aramak</a:t>
            </a:r>
          </a:p>
          <a:p>
            <a:pPr lvl="1"/>
            <a:r>
              <a:rPr lang="tr-TR" dirty="0" smtClean="0"/>
              <a:t>Bellekte boş yer yoksa, yer açmak için, ana bellekten çıkarılacak sayfanın seçimini yapmak</a:t>
            </a:r>
          </a:p>
          <a:p>
            <a:pPr lvl="1"/>
            <a:r>
              <a:rPr lang="tr-TR" dirty="0" smtClean="0"/>
              <a:t>Ana </a:t>
            </a:r>
            <a:r>
              <a:rPr lang="tr-TR" dirty="0" err="1" smtClean="0"/>
              <a:t>bellketen</a:t>
            </a:r>
            <a:r>
              <a:rPr lang="tr-TR" dirty="0" smtClean="0"/>
              <a:t> çıkarılacak sayfada güncelleme yapılmışsa, sayfayı diskteki yerine yazmak</a:t>
            </a:r>
          </a:p>
          <a:p>
            <a:pPr lvl="1"/>
            <a:r>
              <a:rPr lang="tr-TR" dirty="0" smtClean="0"/>
              <a:t>Erişilmek istene sayfayı ana belleğe yüklemek</a:t>
            </a:r>
          </a:p>
          <a:p>
            <a:pPr lvl="1"/>
            <a:r>
              <a:rPr lang="tr-TR" dirty="0" smtClean="0"/>
              <a:t>Yarıda kesilen komutun işletimini yeniden başlatmak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0385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2" t="16194" r="19887" b="22884"/>
          <a:stretch/>
        </p:blipFill>
        <p:spPr bwMode="auto">
          <a:xfrm>
            <a:off x="323528" y="908720"/>
            <a:ext cx="8596755" cy="5302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8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Sayfa Çıkarma Algoritmaları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İlk Giren Sayfayı Çıkarma (FIFO)</a:t>
            </a:r>
          </a:p>
          <a:p>
            <a:r>
              <a:rPr lang="tr-TR" dirty="0" smtClean="0"/>
              <a:t>En erken erişilmiş sayfayı çıkarma 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(</a:t>
            </a:r>
            <a:r>
              <a:rPr lang="tr-TR" dirty="0" err="1" smtClean="0"/>
              <a:t>Least</a:t>
            </a:r>
            <a:r>
              <a:rPr lang="tr-TR" dirty="0" smtClean="0"/>
              <a:t> </a:t>
            </a:r>
            <a:r>
              <a:rPr lang="tr-TR" dirty="0" err="1" smtClean="0"/>
              <a:t>Recently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)(LRU)</a:t>
            </a:r>
          </a:p>
          <a:p>
            <a:r>
              <a:rPr lang="tr-TR" dirty="0" smtClean="0"/>
              <a:t>En geç erişilecek sayfayı çıkarma (Optimal)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896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Kesimli Sanal Bellek</a:t>
            </a:r>
            <a:endParaRPr lang="tr-T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08" t="37599" r="24793" b="31556"/>
          <a:stretch/>
        </p:blipFill>
        <p:spPr bwMode="auto">
          <a:xfrm>
            <a:off x="232228" y="1640113"/>
            <a:ext cx="8708571" cy="464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2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Bellek Yönetimi Gereklilikleri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Taşıma(</a:t>
            </a:r>
            <a:r>
              <a:rPr lang="tr-TR" dirty="0" err="1" smtClean="0"/>
              <a:t>Relocation</a:t>
            </a:r>
            <a:r>
              <a:rPr lang="tr-TR" dirty="0" smtClean="0"/>
              <a:t>)</a:t>
            </a:r>
          </a:p>
          <a:p>
            <a:r>
              <a:rPr lang="tr-TR" dirty="0" smtClean="0"/>
              <a:t>Koruma (</a:t>
            </a:r>
            <a:r>
              <a:rPr lang="tr-TR" dirty="0" err="1" smtClean="0"/>
              <a:t>Protection</a:t>
            </a:r>
            <a:r>
              <a:rPr lang="tr-TR" dirty="0" smtClean="0"/>
              <a:t>)</a:t>
            </a:r>
          </a:p>
          <a:p>
            <a:r>
              <a:rPr lang="tr-TR" dirty="0" smtClean="0"/>
              <a:t>Paylaşım (</a:t>
            </a:r>
            <a:r>
              <a:rPr lang="tr-TR" dirty="0" err="1" smtClean="0"/>
              <a:t>Sharing</a:t>
            </a:r>
            <a:r>
              <a:rPr lang="tr-TR" dirty="0" smtClean="0"/>
              <a:t>)</a:t>
            </a:r>
          </a:p>
          <a:p>
            <a:r>
              <a:rPr lang="tr-TR" dirty="0" smtClean="0"/>
              <a:t>Mantıksal Organizasyon (</a:t>
            </a:r>
            <a:r>
              <a:rPr lang="tr-TR" dirty="0" err="1" smtClean="0"/>
              <a:t>Logical</a:t>
            </a:r>
            <a:r>
              <a:rPr lang="tr-TR" dirty="0" smtClean="0"/>
              <a:t> </a:t>
            </a:r>
            <a:r>
              <a:rPr lang="tr-TR" dirty="0" err="1" smtClean="0"/>
              <a:t>Organization</a:t>
            </a:r>
            <a:r>
              <a:rPr lang="tr-TR" dirty="0" smtClean="0"/>
              <a:t>)</a:t>
            </a:r>
          </a:p>
          <a:p>
            <a:r>
              <a:rPr lang="tr-TR" dirty="0" smtClean="0"/>
              <a:t>Fiziksel Organizasyon (</a:t>
            </a:r>
            <a:r>
              <a:rPr lang="tr-TR" dirty="0" err="1" smtClean="0"/>
              <a:t>Physical</a:t>
            </a:r>
            <a:r>
              <a:rPr lang="tr-TR" dirty="0" smtClean="0"/>
              <a:t> </a:t>
            </a:r>
            <a:r>
              <a:rPr lang="tr-TR" dirty="0" err="1" smtClean="0"/>
              <a:t>Organization</a:t>
            </a:r>
            <a:r>
              <a:rPr lang="tr-TR" dirty="0" smtClean="0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07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735360"/>
          </a:xfrm>
        </p:spPr>
        <p:txBody>
          <a:bodyPr/>
          <a:lstStyle/>
          <a:p>
            <a:r>
              <a:rPr lang="tr-TR" sz="3200" dirty="0" smtClean="0"/>
              <a:t>Kesimli Sayfalı Sanal Bellek Yönetimi</a:t>
            </a:r>
            <a:endParaRPr lang="tr-TR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25333" r="9741" b="7111"/>
          <a:stretch/>
        </p:blipFill>
        <p:spPr bwMode="auto">
          <a:xfrm>
            <a:off x="648072" y="1101452"/>
            <a:ext cx="8316416" cy="5496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9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Adres Dönüştürme Süreci</a:t>
            </a:r>
            <a:endParaRPr lang="tr-T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667" r="6818" b="5334"/>
          <a:stretch/>
        </p:blipFill>
        <p:spPr bwMode="auto">
          <a:xfrm>
            <a:off x="395536" y="1504546"/>
            <a:ext cx="8388424" cy="4824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288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Taşıma – Yer değiştirme</a:t>
            </a:r>
            <a:br>
              <a:rPr lang="tr-TR" dirty="0" smtClean="0"/>
            </a:br>
            <a:r>
              <a:rPr lang="tr-TR" dirty="0" err="1" smtClean="0"/>
              <a:t>Relocation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Programcılar </a:t>
            </a:r>
            <a:r>
              <a:rPr lang="tr-TR" dirty="0" smtClean="0"/>
              <a:t>genellikle, ana bellekte yerleşik olan </a:t>
            </a:r>
            <a:r>
              <a:rPr lang="tr-TR" dirty="0"/>
              <a:t>diğer programları programının yürütülmesi sırasında </a:t>
            </a:r>
            <a:r>
              <a:rPr lang="tr-TR" dirty="0" smtClean="0"/>
              <a:t>önceden haberi yoktur.</a:t>
            </a:r>
          </a:p>
          <a:p>
            <a:r>
              <a:rPr lang="tr-TR" dirty="0" smtClean="0"/>
              <a:t>Aktif görevler, </a:t>
            </a:r>
            <a:r>
              <a:rPr lang="tr-TR" dirty="0"/>
              <a:t>işlemci kullanımını maksimize etmek için </a:t>
            </a:r>
            <a:r>
              <a:rPr lang="tr-TR" dirty="0" smtClean="0"/>
              <a:t>ana bellekteki başka bir görev ile </a:t>
            </a:r>
            <a:r>
              <a:rPr lang="tr-TR" dirty="0"/>
              <a:t>takas edilmesi </a:t>
            </a:r>
            <a:r>
              <a:rPr lang="tr-TR" dirty="0" smtClean="0"/>
              <a:t>gerekebilir.</a:t>
            </a:r>
          </a:p>
          <a:p>
            <a:r>
              <a:rPr lang="tr-TR" dirty="0" smtClean="0"/>
              <a:t>Takas işlemine tabi olan görev, geriye alındığı zaman aynı bellek bölgesine yerleştirilmesi gerekmektedir.</a:t>
            </a:r>
          </a:p>
          <a:p>
            <a:pPr lvl="1"/>
            <a:r>
              <a:rPr lang="tr-TR" dirty="0" smtClean="0"/>
              <a:t>belleğin </a:t>
            </a:r>
            <a:r>
              <a:rPr lang="tr-TR" dirty="0"/>
              <a:t>farklı bir alana </a:t>
            </a:r>
            <a:r>
              <a:rPr lang="tr-TR" dirty="0" smtClean="0"/>
              <a:t>taşınması </a:t>
            </a:r>
          </a:p>
          <a:p>
            <a:pPr marL="457200" lvl="1" indent="0">
              <a:buNone/>
            </a:pPr>
            <a:r>
              <a:rPr lang="tr-TR" dirty="0" smtClean="0"/>
              <a:t>gerekebilir</a:t>
            </a:r>
            <a:endParaRPr lang="tr-TR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357" y="4379324"/>
            <a:ext cx="2514600" cy="24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5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Koruma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95536" y="1916832"/>
            <a:ext cx="8229600" cy="3371056"/>
          </a:xfrm>
        </p:spPr>
        <p:txBody>
          <a:bodyPr>
            <a:normAutofit fontScale="85000" lnSpcReduction="10000"/>
          </a:bodyPr>
          <a:lstStyle/>
          <a:p>
            <a:r>
              <a:rPr lang="tr-TR" dirty="0" smtClean="0"/>
              <a:t>Görevler okuma ve yazma için bellek konumlarının referansı için izin alması gerekir.</a:t>
            </a:r>
          </a:p>
          <a:p>
            <a:r>
              <a:rPr lang="tr-TR" dirty="0" smtClean="0"/>
              <a:t>Ana </a:t>
            </a:r>
            <a:r>
              <a:rPr lang="tr-TR" dirty="0"/>
              <a:t>bellekte bir programın </a:t>
            </a:r>
            <a:r>
              <a:rPr lang="tr-TR" dirty="0" smtClean="0"/>
              <a:t>konumu </a:t>
            </a:r>
            <a:r>
              <a:rPr lang="tr-TR" dirty="0"/>
              <a:t>önceden </a:t>
            </a:r>
            <a:r>
              <a:rPr lang="tr-TR" dirty="0" smtClean="0"/>
              <a:t>kestirilemez.</a:t>
            </a:r>
          </a:p>
          <a:p>
            <a:r>
              <a:rPr lang="tr-TR" dirty="0"/>
              <a:t>Bir görev tarafından oluşturulan bellek referansları çalışma zamanında kontrol </a:t>
            </a:r>
            <a:r>
              <a:rPr lang="tr-TR" dirty="0" smtClean="0"/>
              <a:t>edilmelidir.</a:t>
            </a:r>
          </a:p>
          <a:p>
            <a:r>
              <a:rPr lang="tr-TR" dirty="0"/>
              <a:t>Yer değiştirme destekleyen mekanizmalar da koruma desteği</a:t>
            </a:r>
          </a:p>
        </p:txBody>
      </p:sp>
    </p:spTree>
    <p:extLst>
      <p:ext uri="{BB962C8B-B14F-4D97-AF65-F5344CB8AC3E}">
        <p14:creationId xmlns:p14="http://schemas.microsoft.com/office/powerpoint/2010/main" val="17092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Paylaşım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İşbirliği yapan bazı görevler, aynı veri yapısına erişmek için paylaşım gerekebilir.</a:t>
            </a:r>
          </a:p>
          <a:p>
            <a:r>
              <a:rPr lang="tr-TR" dirty="0" smtClean="0"/>
              <a:t>Bellek Yöneticisi gerekli koruma mekanizmasından ödün vermeden bellek paylaşım alanlarına izin vermelidir.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3129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Fiziksel ve Mantıksal Adres</a:t>
            </a:r>
            <a:endParaRPr lang="tr-T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16431" r="22116" b="26523"/>
          <a:stretch/>
        </p:blipFill>
        <p:spPr bwMode="auto">
          <a:xfrm>
            <a:off x="899592" y="1844824"/>
            <a:ext cx="6935372" cy="4346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62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Özel Tasarım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4944</TotalTime>
  <Words>845</Words>
  <Application>Microsoft Office PowerPoint</Application>
  <PresentationFormat>Ekran Gösterisi (4:3)</PresentationFormat>
  <Paragraphs>161</Paragraphs>
  <Slides>51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51</vt:i4>
      </vt:variant>
    </vt:vector>
  </HeadingPairs>
  <TitlesOfParts>
    <vt:vector size="57" baseType="lpstr">
      <vt:lpstr>Arial</vt:lpstr>
      <vt:lpstr>Calibri</vt:lpstr>
      <vt:lpstr>Myriad Pro</vt:lpstr>
      <vt:lpstr>Times New Roman</vt:lpstr>
      <vt:lpstr>Tema1</vt:lpstr>
      <vt:lpstr>Özel Tasarım</vt:lpstr>
      <vt:lpstr>BELLEK YÖNETİMİ Memory Management</vt:lpstr>
      <vt:lpstr>Bellek Yönetimi Kapsamı</vt:lpstr>
      <vt:lpstr>PowerPoint Sunusu</vt:lpstr>
      <vt:lpstr>PowerPoint Sunusu</vt:lpstr>
      <vt:lpstr>Bellek Yönetimi Gereklilikleri</vt:lpstr>
      <vt:lpstr>Taşıma – Yer değiştirme Relocation</vt:lpstr>
      <vt:lpstr>Koruma</vt:lpstr>
      <vt:lpstr>Paylaşım</vt:lpstr>
      <vt:lpstr>Fiziksel ve Mantıksal Adres</vt:lpstr>
      <vt:lpstr>Bellek Yöneticisinin Görevi</vt:lpstr>
      <vt:lpstr>Basit Bellek Yönetimi</vt:lpstr>
      <vt:lpstr>Bellek Yönetimi(Bölümleme) Türleri</vt:lpstr>
      <vt:lpstr>Tek ve Bitişken Bellek Yönetim</vt:lpstr>
      <vt:lpstr>Tek ve Bitişken Bellek Yönetim</vt:lpstr>
      <vt:lpstr>Sabit Bölümlü Bellek yönetimi</vt:lpstr>
      <vt:lpstr>Sabit Bölümlü Bellek Yönetimi</vt:lpstr>
      <vt:lpstr>Sabit Bölümlü Bellek Yönetimi</vt:lpstr>
      <vt:lpstr>PowerPoint Sunusu</vt:lpstr>
      <vt:lpstr>PowerPoint Sunusu</vt:lpstr>
      <vt:lpstr>Sabit Bölümlü Bellek Yönetimi</vt:lpstr>
      <vt:lpstr>Sabit Bölümlü Bellek Yönetimi</vt:lpstr>
      <vt:lpstr>Değişken Bölümlü Bellek Yönetimi</vt:lpstr>
      <vt:lpstr>Değişken Bölümlü Bellek Yönetimi</vt:lpstr>
      <vt:lpstr>Değişken Bölümlü Bellek Yönetimi</vt:lpstr>
      <vt:lpstr>Belleğin Parçalanma sorunu</vt:lpstr>
      <vt:lpstr>Bitiştirme İşlemi</vt:lpstr>
      <vt:lpstr>Boş Bellek Alanlarının Aranması</vt:lpstr>
      <vt:lpstr>İkili haritalama (Bit-map)</vt:lpstr>
      <vt:lpstr>İkili haritalama (Bit-map)</vt:lpstr>
      <vt:lpstr>Bağlı Listeler Yöntemi</vt:lpstr>
      <vt:lpstr>Bağlı Listeler ile Bellek Yönetiminde Bellek tahsis etme yöntemleri</vt:lpstr>
      <vt:lpstr>Komşu sistemler</vt:lpstr>
      <vt:lpstr>PowerPoint Sunusu</vt:lpstr>
      <vt:lpstr>PowerPoint Sunusu</vt:lpstr>
      <vt:lpstr>PowerPoint Sunusu</vt:lpstr>
      <vt:lpstr>Sayfalı Bellek Yönetimi</vt:lpstr>
      <vt:lpstr>Sayfalı Bellek Yönetimi Adresleme Mantığı</vt:lpstr>
      <vt:lpstr>PowerPoint Sunusu</vt:lpstr>
      <vt:lpstr>Associative Ön Bellek Kullanımı</vt:lpstr>
      <vt:lpstr>Adres Dönüştürme İşlemleri</vt:lpstr>
      <vt:lpstr>Kesimli Bellek Yönetimi</vt:lpstr>
      <vt:lpstr>PowerPoint Sunusu</vt:lpstr>
      <vt:lpstr>32 bit Intel Mimarisi Mantıksal Adres Fiziksel Adres Dönüşümü</vt:lpstr>
      <vt:lpstr>Sanal Bellek</vt:lpstr>
      <vt:lpstr>Sanal Bellek (Virtual Memory)</vt:lpstr>
      <vt:lpstr>PowerPoint Sunusu</vt:lpstr>
      <vt:lpstr>PowerPoint Sunusu</vt:lpstr>
      <vt:lpstr>Sayfa Çıkarma Algoritmaları</vt:lpstr>
      <vt:lpstr>Kesimli Sanal Bellek</vt:lpstr>
      <vt:lpstr>Kesimli Sayfalı Sanal Bellek Yönetimi</vt:lpstr>
      <vt:lpstr>Adres Dönüştürme Süreci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GÖREV TANIMI</dc:title>
  <dc:creator>mevlut</dc:creator>
  <cp:lastModifiedBy>mevlut ersoy</cp:lastModifiedBy>
  <cp:revision>153</cp:revision>
  <dcterms:created xsi:type="dcterms:W3CDTF">2011-09-18T21:59:34Z</dcterms:created>
  <dcterms:modified xsi:type="dcterms:W3CDTF">2017-11-27T21:37:26Z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